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theme/theme2.xml" ContentType="application/vnd.openxmlformats-officedocument.theme+xml"/>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18" name="Shape 418"/>
          <p:cNvSpPr/>
          <p:nvPr>
            <p:ph type="sldImg"/>
          </p:nvPr>
        </p:nvSpPr>
        <p:spPr>
          <a:xfrm>
            <a:off x="1143000" y="685800"/>
            <a:ext cx="4572000" cy="3429000"/>
          </a:xfrm>
          <a:prstGeom prst="rect">
            <a:avLst/>
          </a:prstGeom>
        </p:spPr>
        <p:txBody>
          <a:bodyPr/>
          <a:lstStyle/>
          <a:p>
            <a:pPr/>
          </a:p>
        </p:txBody>
      </p:sp>
      <p:sp>
        <p:nvSpPr>
          <p:cNvPr id="419" name="Shape 4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4.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4.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5.png"/><Relationship Id="rId4" Type="http://schemas.openxmlformats.org/officeDocument/2006/relationships/image" Target="../media/image6.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6"/>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Титульный слайд">
    <p:spTree>
      <p:nvGrpSpPr>
        <p:cNvPr id="1" name=""/>
        <p:cNvGrpSpPr/>
        <p:nvPr/>
      </p:nvGrpSpPr>
      <p:grpSpPr>
        <a:xfrm>
          <a:off x="0" y="0"/>
          <a:ext cx="0" cy="0"/>
          <a:chOff x="0" y="0"/>
          <a:chExt cx="0" cy="0"/>
        </a:xfrm>
      </p:grpSpPr>
      <p:sp>
        <p:nvSpPr>
          <p:cNvPr id="92" name="Прямоугольник 1"/>
          <p:cNvSpPr/>
          <p:nvPr/>
        </p:nvSpPr>
        <p:spPr>
          <a:xfrm>
            <a:off x="-19050" y="1905000"/>
            <a:ext cx="12211050" cy="4953000"/>
          </a:xfrm>
          <a:prstGeom prst="rect">
            <a:avLst/>
          </a:prstGeom>
          <a:solidFill>
            <a:srgbClr val="D9D9D9"/>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93" name="Прямоугольник 8"/>
          <p:cNvSpPr/>
          <p:nvPr/>
        </p:nvSpPr>
        <p:spPr>
          <a:xfrm>
            <a:off x="-19052" y="-3"/>
            <a:ext cx="12211054" cy="4438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 y="0"/>
                </a:moveTo>
                <a:lnTo>
                  <a:pt x="21600" y="0"/>
                </a:lnTo>
                <a:lnTo>
                  <a:pt x="21600" y="21600"/>
                </a:lnTo>
                <a:lnTo>
                  <a:pt x="0" y="15667"/>
                </a:lnTo>
                <a:lnTo>
                  <a:pt x="34" y="0"/>
                </a:lnTo>
                <a:close/>
              </a:path>
            </a:pathLst>
          </a:custGeom>
          <a:solidFill>
            <a:srgbClr val="181717"/>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94" name="Прямоугольник 3"/>
          <p:cNvSpPr/>
          <p:nvPr/>
        </p:nvSpPr>
        <p:spPr>
          <a:xfrm>
            <a:off x="1085850" y="1009650"/>
            <a:ext cx="10020300" cy="523875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95" name="Рисунок 7"/>
          <p:cNvSpPr/>
          <p:nvPr>
            <p:ph type="pic" sz="half" idx="21"/>
          </p:nvPr>
        </p:nvSpPr>
        <p:spPr>
          <a:xfrm>
            <a:off x="1847850" y="2819400"/>
            <a:ext cx="8496300" cy="2800350"/>
          </a:xfrm>
          <a:prstGeom prst="rect">
            <a:avLst/>
          </a:prstGeom>
        </p:spPr>
        <p:txBody>
          <a:bodyPr lIns="91439" tIns="45719" rIns="91439" bIns="45719">
            <a:noAutofit/>
          </a:bodyPr>
          <a:lstStyle/>
          <a:p>
            <a:pPr/>
          </a:p>
        </p:txBody>
      </p:sp>
      <p:sp>
        <p:nvSpPr>
          <p:cNvPr id="96"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03"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04" name="Body Level One…"/>
          <p:cNvSpPr txBox="1"/>
          <p:nvPr>
            <p:ph type="body" sz="quarter" idx="1"/>
          </p:nvPr>
        </p:nvSpPr>
        <p:spPr>
          <a:xfrm>
            <a:off x="1524000" y="3602037"/>
            <a:ext cx="9144000" cy="1655766"/>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2" name="Title Text"/>
          <p:cNvSpPr txBox="1"/>
          <p:nvPr>
            <p:ph type="title"/>
          </p:nvPr>
        </p:nvSpPr>
        <p:spPr>
          <a:prstGeom prst="rect">
            <a:avLst/>
          </a:prstGeom>
        </p:spPr>
        <p:txBody>
          <a:bodyPr/>
          <a:lstStyle/>
          <a:p>
            <a:pPr/>
            <a:r>
              <a:t>Title Text</a:t>
            </a:r>
          </a:p>
        </p:txBody>
      </p:sp>
      <p:sp>
        <p:nvSpPr>
          <p:cNvPr id="11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21"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122" name="Body Level One…"/>
          <p:cNvSpPr txBox="1"/>
          <p:nvPr>
            <p:ph type="body" sz="quarter" idx="1"/>
          </p:nvPr>
        </p:nvSpPr>
        <p:spPr>
          <a:xfrm>
            <a:off x="831850" y="4589462"/>
            <a:ext cx="10515600" cy="1500191"/>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30" name="Title Text"/>
          <p:cNvSpPr txBox="1"/>
          <p:nvPr>
            <p:ph type="title"/>
          </p:nvPr>
        </p:nvSpPr>
        <p:spPr>
          <a:prstGeom prst="rect">
            <a:avLst/>
          </a:prstGeom>
        </p:spPr>
        <p:txBody>
          <a:bodyPr/>
          <a:lstStyle/>
          <a:p>
            <a:pPr/>
            <a:r>
              <a:t>Title Text</a:t>
            </a:r>
          </a:p>
        </p:txBody>
      </p:sp>
      <p:sp>
        <p:nvSpPr>
          <p:cNvPr id="131"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39" name="Title Text"/>
          <p:cNvSpPr txBox="1"/>
          <p:nvPr>
            <p:ph type="title"/>
          </p:nvPr>
        </p:nvSpPr>
        <p:spPr>
          <a:xfrm>
            <a:off x="839787" y="365125"/>
            <a:ext cx="10515601" cy="1325563"/>
          </a:xfrm>
          <a:prstGeom prst="rect">
            <a:avLst/>
          </a:prstGeom>
        </p:spPr>
        <p:txBody>
          <a:bodyPr/>
          <a:lstStyle/>
          <a:p>
            <a:pPr/>
            <a:r>
              <a:t>Title Text</a:t>
            </a:r>
          </a:p>
        </p:txBody>
      </p:sp>
      <p:sp>
        <p:nvSpPr>
          <p:cNvPr id="140" name="Body Level One…"/>
          <p:cNvSpPr txBox="1"/>
          <p:nvPr>
            <p:ph type="body" sz="quarter" idx="1"/>
          </p:nvPr>
        </p:nvSpPr>
        <p:spPr>
          <a:xfrm>
            <a:off x="839787" y="1681163"/>
            <a:ext cx="5157790" cy="823916"/>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41" name="Text Placeholder 4"/>
          <p:cNvSpPr/>
          <p:nvPr>
            <p:ph type="body" sz="quarter" idx="21"/>
          </p:nvPr>
        </p:nvSpPr>
        <p:spPr>
          <a:xfrm>
            <a:off x="6172200" y="1681163"/>
            <a:ext cx="5183188" cy="823914"/>
          </a:xfrm>
          <a:prstGeom prst="rect">
            <a:avLst/>
          </a:prstGeom>
        </p:spPr>
        <p:txBody>
          <a:bodyPr anchor="b"/>
          <a:lstStyle/>
          <a:p>
            <a:pPr/>
          </a:p>
        </p:txBody>
      </p:sp>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49" name="Title Text"/>
          <p:cNvSpPr txBox="1"/>
          <p:nvPr>
            <p:ph type="title"/>
          </p:nvPr>
        </p:nvSpPr>
        <p:spPr>
          <a:prstGeom prst="rect">
            <a:avLst/>
          </a:prstGeom>
        </p:spPr>
        <p:txBody>
          <a:bodyPr/>
          <a:lstStyle/>
          <a:p>
            <a:pPr/>
            <a:r>
              <a:t>Title Text</a:t>
            </a:r>
          </a:p>
        </p:txBody>
      </p:sp>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64" name="Title Text"/>
          <p:cNvSpPr txBox="1"/>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165" name="Body Level One…"/>
          <p:cNvSpPr txBox="1"/>
          <p:nvPr>
            <p:ph type="body" sz="half" idx="1"/>
          </p:nvPr>
        </p:nvSpPr>
        <p:spPr>
          <a:xfrm>
            <a:off x="5183187" y="987425"/>
            <a:ext cx="6172204"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166" name="Text Placeholder 3"/>
          <p:cNvSpPr/>
          <p:nvPr>
            <p:ph type="body" sz="quarter" idx="21"/>
          </p:nvPr>
        </p:nvSpPr>
        <p:spPr>
          <a:xfrm>
            <a:off x="839786" y="2057400"/>
            <a:ext cx="3932242" cy="3811588"/>
          </a:xfrm>
          <a:prstGeom prst="rect">
            <a:avLst/>
          </a:prstGeom>
        </p:spPr>
        <p:txBody>
          <a:bodyPr/>
          <a:lstStyle/>
          <a:p>
            <a:pPr/>
          </a:p>
        </p:txBody>
      </p:sp>
      <p:sp>
        <p:nvSpPr>
          <p:cNvPr id="1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74" name="Title Text"/>
          <p:cNvSpPr txBox="1"/>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175" name="Picture Placeholder 2"/>
          <p:cNvSpPr/>
          <p:nvPr>
            <p:ph type="pic" sz="half" idx="21"/>
          </p:nvPr>
        </p:nvSpPr>
        <p:spPr>
          <a:xfrm>
            <a:off x="5183187" y="987425"/>
            <a:ext cx="6172204" cy="4873625"/>
          </a:xfrm>
          <a:prstGeom prst="rect">
            <a:avLst/>
          </a:prstGeom>
        </p:spPr>
        <p:txBody>
          <a:bodyPr lIns="91439" tIns="45719" rIns="91439" bIns="45719">
            <a:noAutofit/>
          </a:bodyPr>
          <a:lstStyle/>
          <a:p>
            <a:pPr/>
          </a:p>
        </p:txBody>
      </p:sp>
      <p:sp>
        <p:nvSpPr>
          <p:cNvPr id="176" name="Body Level One…"/>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Титульный слайд">
    <p:spTree>
      <p:nvGrpSpPr>
        <p:cNvPr id="1" name=""/>
        <p:cNvGrpSpPr/>
        <p:nvPr/>
      </p:nvGrpSpPr>
      <p:grpSpPr>
        <a:xfrm>
          <a:off x="0" y="0"/>
          <a:ext cx="0" cy="0"/>
          <a:chOff x="0" y="0"/>
          <a:chExt cx="0" cy="0"/>
        </a:xfrm>
      </p:grpSpPr>
      <p:sp>
        <p:nvSpPr>
          <p:cNvPr id="184" name="Прямоугольник 1"/>
          <p:cNvSpPr/>
          <p:nvPr/>
        </p:nvSpPr>
        <p:spPr>
          <a:xfrm>
            <a:off x="-19050" y="1905000"/>
            <a:ext cx="12211050" cy="4953000"/>
          </a:xfrm>
          <a:prstGeom prst="rect">
            <a:avLst/>
          </a:prstGeom>
          <a:solidFill>
            <a:srgbClr val="D9D9D9"/>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185" name="Прямоугольник 8"/>
          <p:cNvSpPr/>
          <p:nvPr/>
        </p:nvSpPr>
        <p:spPr>
          <a:xfrm>
            <a:off x="-19052" y="-3"/>
            <a:ext cx="12211054" cy="4438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 y="0"/>
                </a:moveTo>
                <a:lnTo>
                  <a:pt x="21600" y="0"/>
                </a:lnTo>
                <a:lnTo>
                  <a:pt x="21600" y="21600"/>
                </a:lnTo>
                <a:lnTo>
                  <a:pt x="0" y="15667"/>
                </a:lnTo>
                <a:lnTo>
                  <a:pt x="34" y="0"/>
                </a:lnTo>
                <a:close/>
              </a:path>
            </a:pathLst>
          </a:custGeom>
          <a:solidFill>
            <a:srgbClr val="181717"/>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186" name="Прямоугольник 3"/>
          <p:cNvSpPr/>
          <p:nvPr/>
        </p:nvSpPr>
        <p:spPr>
          <a:xfrm>
            <a:off x="1085850" y="1009650"/>
            <a:ext cx="10020300" cy="523875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187" name="Рисунок 7"/>
          <p:cNvSpPr/>
          <p:nvPr>
            <p:ph type="pic" sz="half" idx="21"/>
          </p:nvPr>
        </p:nvSpPr>
        <p:spPr>
          <a:xfrm>
            <a:off x="1847850" y="2819400"/>
            <a:ext cx="8496300" cy="2800350"/>
          </a:xfrm>
          <a:prstGeom prst="rect">
            <a:avLst/>
          </a:prstGeom>
        </p:spPr>
        <p:txBody>
          <a:bodyPr lIns="91439" tIns="45719" rIns="91439" bIns="45719">
            <a:noAutofit/>
          </a:bodyPr>
          <a:lstStyle/>
          <a:p>
            <a:pPr/>
          </a:p>
        </p:txBody>
      </p:sp>
      <p:sp>
        <p:nvSpPr>
          <p:cNvPr id="188"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Slide">
    <p:spTree>
      <p:nvGrpSpPr>
        <p:cNvPr id="1" name=""/>
        <p:cNvGrpSpPr/>
        <p:nvPr/>
      </p:nvGrpSpPr>
      <p:grpSpPr>
        <a:xfrm>
          <a:off x="0" y="0"/>
          <a:ext cx="0" cy="0"/>
          <a:chOff x="0" y="0"/>
          <a:chExt cx="0" cy="0"/>
        </a:xfrm>
      </p:grpSpPr>
      <p:sp>
        <p:nvSpPr>
          <p:cNvPr id="1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2"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sic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9" name="Body Level One…"/>
          <p:cNvSpPr txBox="1"/>
          <p:nvPr>
            <p:ph type="body" sz="quarter" idx="1" hasCustomPrompt="1"/>
          </p:nvPr>
        </p:nvSpPr>
        <p:spPr>
          <a:xfrm>
            <a:off x="0" y="164638"/>
            <a:ext cx="12192000" cy="768085"/>
          </a:xfrm>
          <a:prstGeom prst="rect">
            <a:avLst/>
          </a:prstGeom>
        </p:spPr>
        <p:txBody>
          <a:bodyPr anchor="ctr"/>
          <a:lstStyle>
            <a:lvl1pPr marL="0" indent="0" algn="ctr" defTabSz="1219168">
              <a:lnSpc>
                <a:spcPct val="100000"/>
              </a:lnSpc>
              <a:spcBef>
                <a:spcPts val="1100"/>
              </a:spcBef>
              <a:buSzTx/>
              <a:buFontTx/>
              <a:buNone/>
              <a:defRPr sz="4800">
                <a:latin typeface="Arial"/>
                <a:ea typeface="Arial"/>
                <a:cs typeface="Arial"/>
                <a:sym typeface="Arial"/>
              </a:defRPr>
            </a:lvl1pPr>
            <a:lvl2pPr marL="1103842" indent="-494256" algn="ctr" defTabSz="1219168">
              <a:lnSpc>
                <a:spcPct val="100000"/>
              </a:lnSpc>
              <a:spcBef>
                <a:spcPts val="1100"/>
              </a:spcBef>
              <a:buFontTx/>
              <a:buChar char="–"/>
              <a:defRPr sz="4800">
                <a:latin typeface="Arial"/>
                <a:ea typeface="Arial"/>
                <a:cs typeface="Arial"/>
                <a:sym typeface="Arial"/>
              </a:defRPr>
            </a:lvl2pPr>
            <a:lvl3pPr marL="1676356" indent="-457187" algn="ctr" defTabSz="1219168">
              <a:lnSpc>
                <a:spcPct val="100000"/>
              </a:lnSpc>
              <a:spcBef>
                <a:spcPts val="1100"/>
              </a:spcBef>
              <a:buFontTx/>
              <a:defRPr sz="4800">
                <a:latin typeface="Arial"/>
                <a:ea typeface="Arial"/>
                <a:cs typeface="Arial"/>
                <a:sym typeface="Arial"/>
              </a:defRPr>
            </a:lvl3pPr>
            <a:lvl4pPr marL="2391448" indent="-562692" algn="ctr" defTabSz="1219168">
              <a:lnSpc>
                <a:spcPct val="100000"/>
              </a:lnSpc>
              <a:spcBef>
                <a:spcPts val="1100"/>
              </a:spcBef>
              <a:buFontTx/>
              <a:buChar char="–"/>
              <a:defRPr sz="4800">
                <a:latin typeface="Arial"/>
                <a:ea typeface="Arial"/>
                <a:cs typeface="Arial"/>
                <a:sym typeface="Arial"/>
              </a:defRPr>
            </a:lvl4pPr>
            <a:lvl5pPr marL="3001029" indent="-562692" algn="ctr" defTabSz="1219168">
              <a:lnSpc>
                <a:spcPct val="100000"/>
              </a:lnSpc>
              <a:spcBef>
                <a:spcPts val="1100"/>
              </a:spcBef>
              <a:buFontTx/>
              <a:buChar char="»"/>
              <a:defRPr sz="4800">
                <a:latin typeface="Arial"/>
                <a:ea typeface="Arial"/>
                <a:cs typeface="Arial"/>
                <a:sym typeface="Arial"/>
              </a:defRPr>
            </a:lvl5pPr>
          </a:lstStyle>
          <a:p>
            <a:pPr/>
            <a:r>
              <a:t>BASIC LAYOUT</a:t>
            </a:r>
          </a:p>
          <a:p>
            <a:pPr lvl="1"/>
            <a:r>
              <a:t/>
            </a:r>
          </a:p>
          <a:p>
            <a:pPr lvl="2"/>
            <a:r>
              <a:t/>
            </a:r>
          </a:p>
          <a:p>
            <a:pPr lvl="3"/>
            <a:r>
              <a:t/>
            </a:r>
          </a:p>
          <a:p>
            <a:pPr lvl="4"/>
            <a:r>
              <a:t/>
            </a:r>
          </a:p>
        </p:txBody>
      </p:sp>
      <p:sp>
        <p:nvSpPr>
          <p:cNvPr id="210" name="Text Placeholder 9"/>
          <p:cNvSpPr/>
          <p:nvPr>
            <p:ph type="body" sz="quarter" idx="21" hasCustomPrompt="1"/>
          </p:nvPr>
        </p:nvSpPr>
        <p:spPr>
          <a:xfrm>
            <a:off x="0" y="932723"/>
            <a:ext cx="12192000" cy="384047"/>
          </a:xfrm>
          <a:prstGeom prst="rect">
            <a:avLst/>
          </a:prstGeom>
        </p:spPr>
        <p:txBody>
          <a:bodyPr anchor="ctr"/>
          <a:lstStyle>
            <a:lvl1pPr marL="0" indent="0" algn="ctr" defTabSz="1219168">
              <a:lnSpc>
                <a:spcPct val="100000"/>
              </a:lnSpc>
              <a:spcBef>
                <a:spcPts val="400"/>
              </a:spcBef>
              <a:buSzTx/>
              <a:buFontTx/>
              <a:buNone/>
              <a:defRPr sz="1800">
                <a:latin typeface="Arial"/>
                <a:ea typeface="Arial"/>
                <a:cs typeface="Arial"/>
                <a:sym typeface="Arial"/>
              </a:defRPr>
            </a:lvl1pPr>
          </a:lstStyle>
          <a:p>
            <a:pPr/>
            <a:r>
              <a:t>Insert the title of your subtitle Here</a:t>
            </a:r>
          </a:p>
        </p:txBody>
      </p:sp>
      <p:sp>
        <p:nvSpPr>
          <p:cNvPr id="211" name="Rectangle 1"/>
          <p:cNvSpPr/>
          <p:nvPr/>
        </p:nvSpPr>
        <p:spPr>
          <a:xfrm>
            <a:off x="4037367" y="1"/>
            <a:ext cx="4128465" cy="60957"/>
          </a:xfrm>
          <a:prstGeom prst="rect">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12" name="Rectangle 4"/>
          <p:cNvSpPr/>
          <p:nvPr/>
        </p:nvSpPr>
        <p:spPr>
          <a:xfrm>
            <a:off x="0" y="6753307"/>
            <a:ext cx="12192000" cy="110878"/>
          </a:xfrm>
          <a:prstGeom prst="rect">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13"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asic Layout">
    <p:bg>
      <p:bgPr>
        <a:solidFill>
          <a:srgbClr val="FFFFFF"/>
        </a:solidFill>
      </p:bgPr>
    </p:bg>
    <p:spTree>
      <p:nvGrpSpPr>
        <p:cNvPr id="1" name=""/>
        <p:cNvGrpSpPr/>
        <p:nvPr/>
      </p:nvGrpSpPr>
      <p:grpSpPr>
        <a:xfrm>
          <a:off x="0" y="0"/>
          <a:ext cx="0" cy="0"/>
          <a:chOff x="0" y="0"/>
          <a:chExt cx="0" cy="0"/>
        </a:xfrm>
      </p:grpSpPr>
      <p:sp>
        <p:nvSpPr>
          <p:cNvPr id="220" name="Body Level One…"/>
          <p:cNvSpPr txBox="1"/>
          <p:nvPr>
            <p:ph type="body" sz="quarter" idx="1" hasCustomPrompt="1"/>
          </p:nvPr>
        </p:nvSpPr>
        <p:spPr>
          <a:xfrm>
            <a:off x="0" y="164638"/>
            <a:ext cx="12192000" cy="768085"/>
          </a:xfrm>
          <a:prstGeom prst="rect">
            <a:avLst/>
          </a:prstGeom>
        </p:spPr>
        <p:txBody>
          <a:bodyPr anchor="ctr"/>
          <a:lstStyle>
            <a:lvl1pPr marL="0" indent="0" algn="ctr" defTabSz="1219168">
              <a:lnSpc>
                <a:spcPct val="100000"/>
              </a:lnSpc>
              <a:spcBef>
                <a:spcPts val="1100"/>
              </a:spcBef>
              <a:buSzTx/>
              <a:buFontTx/>
              <a:buNone/>
              <a:defRPr sz="4800">
                <a:solidFill>
                  <a:srgbClr val="404040"/>
                </a:solidFill>
                <a:latin typeface="Arial"/>
                <a:ea typeface="Arial"/>
                <a:cs typeface="Arial"/>
                <a:sym typeface="Arial"/>
              </a:defRPr>
            </a:lvl1pPr>
            <a:lvl2pPr marL="1103842" indent="-494256" algn="ctr" defTabSz="1219168">
              <a:lnSpc>
                <a:spcPct val="100000"/>
              </a:lnSpc>
              <a:spcBef>
                <a:spcPts val="1100"/>
              </a:spcBef>
              <a:buFontTx/>
              <a:buChar char="–"/>
              <a:defRPr sz="4800">
                <a:solidFill>
                  <a:srgbClr val="404040"/>
                </a:solidFill>
                <a:latin typeface="Arial"/>
                <a:ea typeface="Arial"/>
                <a:cs typeface="Arial"/>
                <a:sym typeface="Arial"/>
              </a:defRPr>
            </a:lvl2pPr>
            <a:lvl3pPr marL="1676356" indent="-457187" algn="ctr" defTabSz="1219168">
              <a:lnSpc>
                <a:spcPct val="100000"/>
              </a:lnSpc>
              <a:spcBef>
                <a:spcPts val="1100"/>
              </a:spcBef>
              <a:buFontTx/>
              <a:defRPr sz="4800">
                <a:solidFill>
                  <a:srgbClr val="404040"/>
                </a:solidFill>
                <a:latin typeface="Arial"/>
                <a:ea typeface="Arial"/>
                <a:cs typeface="Arial"/>
                <a:sym typeface="Arial"/>
              </a:defRPr>
            </a:lvl3pPr>
            <a:lvl4pPr marL="2391448" indent="-562692" algn="ctr" defTabSz="1219168">
              <a:lnSpc>
                <a:spcPct val="100000"/>
              </a:lnSpc>
              <a:spcBef>
                <a:spcPts val="1100"/>
              </a:spcBef>
              <a:buFontTx/>
              <a:buChar char="–"/>
              <a:defRPr sz="4800">
                <a:solidFill>
                  <a:srgbClr val="404040"/>
                </a:solidFill>
                <a:latin typeface="Arial"/>
                <a:ea typeface="Arial"/>
                <a:cs typeface="Arial"/>
                <a:sym typeface="Arial"/>
              </a:defRPr>
            </a:lvl4pPr>
            <a:lvl5pPr marL="3001029" indent="-562692" algn="ctr" defTabSz="1219168">
              <a:lnSpc>
                <a:spcPct val="100000"/>
              </a:lnSpc>
              <a:spcBef>
                <a:spcPts val="1100"/>
              </a:spcBef>
              <a:buFontTx/>
              <a:buChar char="»"/>
              <a:defRPr sz="4800">
                <a:solidFill>
                  <a:srgbClr val="404040"/>
                </a:solidFill>
                <a:latin typeface="Arial"/>
                <a:ea typeface="Arial"/>
                <a:cs typeface="Arial"/>
                <a:sym typeface="Arial"/>
              </a:defRPr>
            </a:lvl5pPr>
          </a:lstStyle>
          <a:p>
            <a:pPr/>
            <a:r>
              <a:t>BASIC LAYOUT</a:t>
            </a:r>
          </a:p>
          <a:p>
            <a:pPr lvl="1"/>
            <a:r>
              <a:t/>
            </a:r>
          </a:p>
          <a:p>
            <a:pPr lvl="2"/>
            <a:r>
              <a:t/>
            </a:r>
          </a:p>
          <a:p>
            <a:pPr lvl="3"/>
            <a:r>
              <a:t/>
            </a:r>
          </a:p>
          <a:p>
            <a:pPr lvl="4"/>
            <a:r>
              <a:t/>
            </a:r>
          </a:p>
        </p:txBody>
      </p:sp>
      <p:sp>
        <p:nvSpPr>
          <p:cNvPr id="221" name="Text Placeholder 9"/>
          <p:cNvSpPr/>
          <p:nvPr>
            <p:ph type="body" sz="quarter" idx="21" hasCustomPrompt="1"/>
          </p:nvPr>
        </p:nvSpPr>
        <p:spPr>
          <a:xfrm>
            <a:off x="0" y="932723"/>
            <a:ext cx="12192000" cy="384047"/>
          </a:xfrm>
          <a:prstGeom prst="rect">
            <a:avLst/>
          </a:prstGeom>
        </p:spPr>
        <p:txBody>
          <a:bodyPr anchor="ctr"/>
          <a:lstStyle>
            <a:lvl1pPr marL="0" indent="0" algn="ctr" defTabSz="1219168">
              <a:lnSpc>
                <a:spcPct val="100000"/>
              </a:lnSpc>
              <a:spcBef>
                <a:spcPts val="400"/>
              </a:spcBef>
              <a:buSzTx/>
              <a:buFontTx/>
              <a:buNone/>
              <a:defRPr sz="1800">
                <a:solidFill>
                  <a:srgbClr val="404040"/>
                </a:solidFill>
                <a:latin typeface="Arial"/>
                <a:ea typeface="Arial"/>
                <a:cs typeface="Arial"/>
                <a:sym typeface="Arial"/>
              </a:defRPr>
            </a:lvl1pPr>
          </a:lstStyle>
          <a:p>
            <a:pPr/>
            <a:r>
              <a:t>Insert the title of your subtitle Here</a:t>
            </a:r>
          </a:p>
        </p:txBody>
      </p:sp>
      <p:sp>
        <p:nvSpPr>
          <p:cNvPr id="222" name="Rectangle 1"/>
          <p:cNvSpPr/>
          <p:nvPr/>
        </p:nvSpPr>
        <p:spPr>
          <a:xfrm>
            <a:off x="4037367" y="1"/>
            <a:ext cx="4128465" cy="60957"/>
          </a:xfrm>
          <a:prstGeom prst="rect">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23" name="Rectangle 4"/>
          <p:cNvSpPr/>
          <p:nvPr/>
        </p:nvSpPr>
        <p:spPr>
          <a:xfrm>
            <a:off x="0" y="6753307"/>
            <a:ext cx="12192000" cy="110878"/>
          </a:xfrm>
          <a:prstGeom prst="rect">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24"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Basic Layout">
    <p:bg>
      <p:bgPr>
        <a:solidFill>
          <a:srgbClr val="FFFFFF"/>
        </a:solidFill>
      </p:bgPr>
    </p:bg>
    <p:spTree>
      <p:nvGrpSpPr>
        <p:cNvPr id="1" name=""/>
        <p:cNvGrpSpPr/>
        <p:nvPr/>
      </p:nvGrpSpPr>
      <p:grpSpPr>
        <a:xfrm>
          <a:off x="0" y="0"/>
          <a:ext cx="0" cy="0"/>
          <a:chOff x="0" y="0"/>
          <a:chExt cx="0" cy="0"/>
        </a:xfrm>
      </p:grpSpPr>
      <p:sp>
        <p:nvSpPr>
          <p:cNvPr id="231" name="Body Level One…"/>
          <p:cNvSpPr txBox="1"/>
          <p:nvPr>
            <p:ph type="body" sz="quarter" idx="1" hasCustomPrompt="1"/>
          </p:nvPr>
        </p:nvSpPr>
        <p:spPr>
          <a:xfrm>
            <a:off x="2735627" y="164638"/>
            <a:ext cx="9456374" cy="768085"/>
          </a:xfrm>
          <a:prstGeom prst="rect">
            <a:avLst/>
          </a:prstGeom>
        </p:spPr>
        <p:txBody>
          <a:bodyPr anchor="ctr"/>
          <a:lstStyle>
            <a:lvl1pPr marL="0" indent="0" defTabSz="1219168">
              <a:lnSpc>
                <a:spcPct val="100000"/>
              </a:lnSpc>
              <a:spcBef>
                <a:spcPts val="1100"/>
              </a:spcBef>
              <a:buSzTx/>
              <a:buFontTx/>
              <a:buNone/>
              <a:defRPr sz="4800">
                <a:solidFill>
                  <a:srgbClr val="404040"/>
                </a:solidFill>
                <a:latin typeface="Arial"/>
                <a:ea typeface="Arial"/>
                <a:cs typeface="Arial"/>
                <a:sym typeface="Arial"/>
              </a:defRPr>
            </a:lvl1pPr>
            <a:lvl2pPr marL="1103842" indent="-494256" defTabSz="1219168">
              <a:lnSpc>
                <a:spcPct val="100000"/>
              </a:lnSpc>
              <a:spcBef>
                <a:spcPts val="1100"/>
              </a:spcBef>
              <a:buFontTx/>
              <a:buChar char="–"/>
              <a:defRPr sz="4800">
                <a:solidFill>
                  <a:srgbClr val="404040"/>
                </a:solidFill>
                <a:latin typeface="Arial"/>
                <a:ea typeface="Arial"/>
                <a:cs typeface="Arial"/>
                <a:sym typeface="Arial"/>
              </a:defRPr>
            </a:lvl2pPr>
            <a:lvl3pPr marL="1676356" indent="-457187" defTabSz="1219168">
              <a:lnSpc>
                <a:spcPct val="100000"/>
              </a:lnSpc>
              <a:spcBef>
                <a:spcPts val="1100"/>
              </a:spcBef>
              <a:buFontTx/>
              <a:defRPr sz="4800">
                <a:solidFill>
                  <a:srgbClr val="404040"/>
                </a:solidFill>
                <a:latin typeface="Arial"/>
                <a:ea typeface="Arial"/>
                <a:cs typeface="Arial"/>
                <a:sym typeface="Arial"/>
              </a:defRPr>
            </a:lvl3pPr>
            <a:lvl4pPr marL="2391448" indent="-562692" defTabSz="1219168">
              <a:lnSpc>
                <a:spcPct val="100000"/>
              </a:lnSpc>
              <a:spcBef>
                <a:spcPts val="1100"/>
              </a:spcBef>
              <a:buFontTx/>
              <a:buChar char="–"/>
              <a:defRPr sz="4800">
                <a:solidFill>
                  <a:srgbClr val="404040"/>
                </a:solidFill>
                <a:latin typeface="Arial"/>
                <a:ea typeface="Arial"/>
                <a:cs typeface="Arial"/>
                <a:sym typeface="Arial"/>
              </a:defRPr>
            </a:lvl4pPr>
            <a:lvl5pPr marL="3001029" indent="-562692" defTabSz="1219168">
              <a:lnSpc>
                <a:spcPct val="100000"/>
              </a:lnSpc>
              <a:spcBef>
                <a:spcPts val="1100"/>
              </a:spcBef>
              <a:buFontTx/>
              <a:buChar char="»"/>
              <a:defRPr sz="4800">
                <a:solidFill>
                  <a:srgbClr val="404040"/>
                </a:solidFill>
                <a:latin typeface="Arial"/>
                <a:ea typeface="Arial"/>
                <a:cs typeface="Arial"/>
                <a:sym typeface="Arial"/>
              </a:defRPr>
            </a:lvl5pPr>
          </a:lstStyle>
          <a:p>
            <a:pPr/>
            <a:r>
              <a:t>BASIC LAYOUT</a:t>
            </a:r>
          </a:p>
          <a:p>
            <a:pPr lvl="1"/>
            <a:r>
              <a:t/>
            </a:r>
          </a:p>
          <a:p>
            <a:pPr lvl="2"/>
            <a:r>
              <a:t/>
            </a:r>
          </a:p>
          <a:p>
            <a:pPr lvl="3"/>
            <a:r>
              <a:t/>
            </a:r>
          </a:p>
          <a:p>
            <a:pPr lvl="4"/>
            <a:r>
              <a:t/>
            </a:r>
          </a:p>
        </p:txBody>
      </p:sp>
      <p:sp>
        <p:nvSpPr>
          <p:cNvPr id="232" name="Text Placeholder 9"/>
          <p:cNvSpPr/>
          <p:nvPr>
            <p:ph type="body" sz="quarter" idx="21" hasCustomPrompt="1"/>
          </p:nvPr>
        </p:nvSpPr>
        <p:spPr>
          <a:xfrm>
            <a:off x="2735625" y="932723"/>
            <a:ext cx="9456378" cy="384047"/>
          </a:xfrm>
          <a:prstGeom prst="rect">
            <a:avLst/>
          </a:prstGeom>
        </p:spPr>
        <p:txBody>
          <a:bodyPr anchor="ctr"/>
          <a:lstStyle>
            <a:lvl1pPr marL="0" indent="0" defTabSz="1219168">
              <a:lnSpc>
                <a:spcPct val="100000"/>
              </a:lnSpc>
              <a:spcBef>
                <a:spcPts val="400"/>
              </a:spcBef>
              <a:buSzTx/>
              <a:buFontTx/>
              <a:buNone/>
              <a:defRPr sz="1800">
                <a:solidFill>
                  <a:srgbClr val="404040"/>
                </a:solidFill>
                <a:latin typeface="Arial"/>
                <a:ea typeface="Arial"/>
                <a:cs typeface="Arial"/>
                <a:sym typeface="Arial"/>
              </a:defRPr>
            </a:lvl1pPr>
          </a:lstStyle>
          <a:p>
            <a:pPr/>
            <a:r>
              <a:t>Insert the title of your subtitle Here</a:t>
            </a:r>
          </a:p>
        </p:txBody>
      </p:sp>
      <p:sp>
        <p:nvSpPr>
          <p:cNvPr id="233" name="Rectangle 4"/>
          <p:cNvSpPr/>
          <p:nvPr/>
        </p:nvSpPr>
        <p:spPr>
          <a:xfrm>
            <a:off x="-1" y="0"/>
            <a:ext cx="2543607" cy="6864185"/>
          </a:xfrm>
          <a:prstGeom prst="rect">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34"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s and Contents Layout">
    <p:bg>
      <p:bgPr>
        <a:solidFill>
          <a:srgbClr val="FFFFFF"/>
        </a:solidFill>
      </p:bgPr>
    </p:bg>
    <p:spTree>
      <p:nvGrpSpPr>
        <p:cNvPr id="1" name=""/>
        <p:cNvGrpSpPr/>
        <p:nvPr/>
      </p:nvGrpSpPr>
      <p:grpSpPr>
        <a:xfrm>
          <a:off x="0" y="0"/>
          <a:ext cx="0" cy="0"/>
          <a:chOff x="0" y="0"/>
          <a:chExt cx="0" cy="0"/>
        </a:xfrm>
      </p:grpSpPr>
      <p:sp>
        <p:nvSpPr>
          <p:cNvPr id="241" name="Body Level One…"/>
          <p:cNvSpPr txBox="1"/>
          <p:nvPr>
            <p:ph type="body" sz="quarter" idx="1" hasCustomPrompt="1"/>
          </p:nvPr>
        </p:nvSpPr>
        <p:spPr>
          <a:xfrm>
            <a:off x="0" y="242174"/>
            <a:ext cx="12192000" cy="768090"/>
          </a:xfrm>
          <a:prstGeom prst="rect">
            <a:avLst/>
          </a:prstGeom>
        </p:spPr>
        <p:txBody>
          <a:bodyPr anchor="ctr"/>
          <a:lstStyle>
            <a:lvl1pPr marL="0" indent="0" algn="ctr" defTabSz="1219168">
              <a:lnSpc>
                <a:spcPct val="100000"/>
              </a:lnSpc>
              <a:spcBef>
                <a:spcPts val="1100"/>
              </a:spcBef>
              <a:buSzTx/>
              <a:buFontTx/>
              <a:buNone/>
              <a:defRPr sz="4800">
                <a:latin typeface="Arial"/>
                <a:ea typeface="Arial"/>
                <a:cs typeface="Arial"/>
                <a:sym typeface="Arial"/>
              </a:defRPr>
            </a:lvl1pPr>
            <a:lvl2pPr marL="1103842" indent="-494256" algn="ctr" defTabSz="1219168">
              <a:lnSpc>
                <a:spcPct val="100000"/>
              </a:lnSpc>
              <a:spcBef>
                <a:spcPts val="1100"/>
              </a:spcBef>
              <a:buFontTx/>
              <a:buChar char="–"/>
              <a:defRPr sz="4800">
                <a:latin typeface="Arial"/>
                <a:ea typeface="Arial"/>
                <a:cs typeface="Arial"/>
                <a:sym typeface="Arial"/>
              </a:defRPr>
            </a:lvl2pPr>
            <a:lvl3pPr marL="1676356" indent="-457187" algn="ctr" defTabSz="1219168">
              <a:lnSpc>
                <a:spcPct val="100000"/>
              </a:lnSpc>
              <a:spcBef>
                <a:spcPts val="1100"/>
              </a:spcBef>
              <a:buFontTx/>
              <a:defRPr sz="4800">
                <a:latin typeface="Arial"/>
                <a:ea typeface="Arial"/>
                <a:cs typeface="Arial"/>
                <a:sym typeface="Arial"/>
              </a:defRPr>
            </a:lvl3pPr>
            <a:lvl4pPr marL="2391448" indent="-562692" algn="ctr" defTabSz="1219168">
              <a:lnSpc>
                <a:spcPct val="100000"/>
              </a:lnSpc>
              <a:spcBef>
                <a:spcPts val="1100"/>
              </a:spcBef>
              <a:buFontTx/>
              <a:buChar char="–"/>
              <a:defRPr sz="4800">
                <a:latin typeface="Arial"/>
                <a:ea typeface="Arial"/>
                <a:cs typeface="Arial"/>
                <a:sym typeface="Arial"/>
              </a:defRPr>
            </a:lvl4pPr>
            <a:lvl5pPr marL="3001029" indent="-562692" algn="ctr" defTabSz="1219168">
              <a:lnSpc>
                <a:spcPct val="100000"/>
              </a:lnSpc>
              <a:spcBef>
                <a:spcPts val="1100"/>
              </a:spcBef>
              <a:buFontTx/>
              <a:buChar char="»"/>
              <a:defRPr sz="4800">
                <a:latin typeface="Arial"/>
                <a:ea typeface="Arial"/>
                <a:cs typeface="Arial"/>
                <a:sym typeface="Arial"/>
              </a:defRPr>
            </a:lvl5pPr>
          </a:lstStyle>
          <a:p>
            <a:pPr/>
            <a:r>
              <a:t>IMAGES &amp; CONTENTS</a:t>
            </a:r>
          </a:p>
          <a:p>
            <a:pPr lvl="1"/>
            <a:r>
              <a:t/>
            </a:r>
          </a:p>
          <a:p>
            <a:pPr lvl="2"/>
            <a:r>
              <a:t/>
            </a:r>
          </a:p>
          <a:p>
            <a:pPr lvl="3"/>
            <a:r>
              <a:t/>
            </a:r>
          </a:p>
          <a:p>
            <a:pPr lvl="4"/>
            <a:r>
              <a:t/>
            </a:r>
          </a:p>
        </p:txBody>
      </p:sp>
      <p:sp>
        <p:nvSpPr>
          <p:cNvPr id="242" name="Text Placeholder 9"/>
          <p:cNvSpPr/>
          <p:nvPr>
            <p:ph type="body" sz="quarter" idx="21" hasCustomPrompt="1"/>
          </p:nvPr>
        </p:nvSpPr>
        <p:spPr>
          <a:xfrm>
            <a:off x="0" y="1010261"/>
            <a:ext cx="12192000" cy="384047"/>
          </a:xfrm>
          <a:prstGeom prst="rect">
            <a:avLst/>
          </a:prstGeom>
        </p:spPr>
        <p:txBody>
          <a:bodyPr anchor="ctr"/>
          <a:lstStyle>
            <a:lvl1pPr marL="0" indent="0" algn="ctr" defTabSz="1219168">
              <a:lnSpc>
                <a:spcPct val="100000"/>
              </a:lnSpc>
              <a:spcBef>
                <a:spcPts val="400"/>
              </a:spcBef>
              <a:buSzTx/>
              <a:buFontTx/>
              <a:buNone/>
              <a:defRPr sz="1800">
                <a:solidFill>
                  <a:srgbClr val="404040"/>
                </a:solidFill>
                <a:latin typeface="Arial"/>
                <a:ea typeface="Arial"/>
                <a:cs typeface="Arial"/>
                <a:sym typeface="Arial"/>
              </a:defRPr>
            </a:lvl1pPr>
          </a:lstStyle>
          <a:p>
            <a:pPr/>
            <a:r>
              <a:t>Insert the title of your subtitle Here</a:t>
            </a:r>
          </a:p>
        </p:txBody>
      </p:sp>
      <p:sp>
        <p:nvSpPr>
          <p:cNvPr id="243" name="Rectangle 1"/>
          <p:cNvSpPr/>
          <p:nvPr/>
        </p:nvSpPr>
        <p:spPr>
          <a:xfrm>
            <a:off x="0" y="2276872"/>
            <a:ext cx="12192000" cy="2400271"/>
          </a:xfrm>
          <a:prstGeom prst="rect">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44" name="Isosceles Triangle 2"/>
          <p:cNvSpPr/>
          <p:nvPr/>
        </p:nvSpPr>
        <p:spPr>
          <a:xfrm rot="10800000">
            <a:off x="1583391" y="4677507"/>
            <a:ext cx="384046" cy="331076"/>
          </a:xfrm>
          <a:prstGeom prst="triangle">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45" name="Isosceles Triangle 11"/>
          <p:cNvSpPr/>
          <p:nvPr/>
        </p:nvSpPr>
        <p:spPr>
          <a:xfrm rot="10800000">
            <a:off x="4463710" y="4677505"/>
            <a:ext cx="384048" cy="331077"/>
          </a:xfrm>
          <a:prstGeom prst="triangle">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46" name="Isosceles Triangle 12"/>
          <p:cNvSpPr/>
          <p:nvPr/>
        </p:nvSpPr>
        <p:spPr>
          <a:xfrm rot="10800000">
            <a:off x="7344030" y="4677505"/>
            <a:ext cx="384047" cy="331077"/>
          </a:xfrm>
          <a:prstGeom prst="triangle">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47" name="Isosceles Triangle 13"/>
          <p:cNvSpPr/>
          <p:nvPr/>
        </p:nvSpPr>
        <p:spPr>
          <a:xfrm rot="10800000">
            <a:off x="10224347" y="4677507"/>
            <a:ext cx="384047" cy="331076"/>
          </a:xfrm>
          <a:prstGeom prst="triangle">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48" name="Rectangle 14"/>
          <p:cNvSpPr/>
          <p:nvPr/>
        </p:nvSpPr>
        <p:spPr>
          <a:xfrm>
            <a:off x="4037367" y="1"/>
            <a:ext cx="4128465" cy="60957"/>
          </a:xfrm>
          <a:prstGeom prst="rect">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49" name="Rectangle 15"/>
          <p:cNvSpPr/>
          <p:nvPr/>
        </p:nvSpPr>
        <p:spPr>
          <a:xfrm>
            <a:off x="0" y="6753307"/>
            <a:ext cx="12192000" cy="110878"/>
          </a:xfrm>
          <a:prstGeom prst="rect">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250" name="Picture Placeholder 2"/>
          <p:cNvSpPr/>
          <p:nvPr>
            <p:ph type="pic" sz="quarter" idx="22"/>
          </p:nvPr>
        </p:nvSpPr>
        <p:spPr>
          <a:xfrm>
            <a:off x="815410" y="2517005"/>
            <a:ext cx="1920004" cy="1920004"/>
          </a:xfrm>
          <a:prstGeom prst="rect">
            <a:avLst/>
          </a:prstGeom>
        </p:spPr>
        <p:txBody>
          <a:bodyPr lIns="91439" tIns="45719" rIns="91439" bIns="45719">
            <a:noAutofit/>
          </a:bodyPr>
          <a:lstStyle/>
          <a:p>
            <a:pPr/>
          </a:p>
        </p:txBody>
      </p:sp>
      <p:sp>
        <p:nvSpPr>
          <p:cNvPr id="251" name="Picture Placeholder 2"/>
          <p:cNvSpPr/>
          <p:nvPr>
            <p:ph type="pic" sz="quarter" idx="23"/>
          </p:nvPr>
        </p:nvSpPr>
        <p:spPr>
          <a:xfrm>
            <a:off x="3695732" y="2517005"/>
            <a:ext cx="1920004" cy="1920004"/>
          </a:xfrm>
          <a:prstGeom prst="rect">
            <a:avLst/>
          </a:prstGeom>
        </p:spPr>
        <p:txBody>
          <a:bodyPr lIns="91439" tIns="45719" rIns="91439" bIns="45719">
            <a:noAutofit/>
          </a:bodyPr>
          <a:lstStyle/>
          <a:p>
            <a:pPr/>
          </a:p>
        </p:txBody>
      </p:sp>
      <p:sp>
        <p:nvSpPr>
          <p:cNvPr id="252" name="Picture Placeholder 2"/>
          <p:cNvSpPr/>
          <p:nvPr>
            <p:ph type="pic" sz="quarter" idx="24"/>
          </p:nvPr>
        </p:nvSpPr>
        <p:spPr>
          <a:xfrm>
            <a:off x="6576051" y="2517005"/>
            <a:ext cx="1920004" cy="1920004"/>
          </a:xfrm>
          <a:prstGeom prst="rect">
            <a:avLst/>
          </a:prstGeom>
        </p:spPr>
        <p:txBody>
          <a:bodyPr lIns="91439" tIns="45719" rIns="91439" bIns="45719">
            <a:noAutofit/>
          </a:bodyPr>
          <a:lstStyle/>
          <a:p>
            <a:pPr/>
          </a:p>
        </p:txBody>
      </p:sp>
      <p:sp>
        <p:nvSpPr>
          <p:cNvPr id="253" name="Picture Placeholder 2"/>
          <p:cNvSpPr/>
          <p:nvPr>
            <p:ph type="pic" sz="quarter" idx="25"/>
          </p:nvPr>
        </p:nvSpPr>
        <p:spPr>
          <a:xfrm>
            <a:off x="9456369" y="2517005"/>
            <a:ext cx="1920004" cy="1920004"/>
          </a:xfrm>
          <a:prstGeom prst="rect">
            <a:avLst/>
          </a:prstGeom>
        </p:spPr>
        <p:txBody>
          <a:bodyPr lIns="91439" tIns="45719" rIns="91439" bIns="45719">
            <a:noAutofit/>
          </a:bodyPr>
          <a:lstStyle/>
          <a:p>
            <a:pPr/>
          </a:p>
        </p:txBody>
      </p:sp>
      <p:sp>
        <p:nvSpPr>
          <p:cNvPr id="254"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Images and Contents Layout">
    <p:bg>
      <p:bgPr>
        <a:solidFill>
          <a:srgbClr val="FFFFFF"/>
        </a:solidFill>
      </p:bgPr>
    </p:bg>
    <p:spTree>
      <p:nvGrpSpPr>
        <p:cNvPr id="1" name=""/>
        <p:cNvGrpSpPr/>
        <p:nvPr/>
      </p:nvGrpSpPr>
      <p:grpSpPr>
        <a:xfrm>
          <a:off x="0" y="0"/>
          <a:ext cx="0" cy="0"/>
          <a:chOff x="0" y="0"/>
          <a:chExt cx="0" cy="0"/>
        </a:xfrm>
      </p:grpSpPr>
      <p:sp>
        <p:nvSpPr>
          <p:cNvPr id="261" name="Rectangle 1"/>
          <p:cNvSpPr/>
          <p:nvPr/>
        </p:nvSpPr>
        <p:spPr>
          <a:xfrm>
            <a:off x="5231903" y="2276872"/>
            <a:ext cx="5711961" cy="3936437"/>
          </a:xfrm>
          <a:prstGeom prst="rect">
            <a:avLst/>
          </a:prstGeom>
          <a:solidFill>
            <a:srgbClr val="F2F2F2"/>
          </a:solidFill>
          <a:ln w="12700">
            <a:miter lim="400000"/>
          </a:ln>
        </p:spPr>
        <p:txBody>
          <a:bodyPr lIns="45718" tIns="45718" rIns="45718" bIns="45718" anchor="ctr"/>
          <a:lstStyle/>
          <a:p>
            <a:pPr algn="ctr">
              <a:defRPr sz="2400">
                <a:solidFill>
                  <a:srgbClr val="404040"/>
                </a:solidFill>
                <a:latin typeface="Arial"/>
                <a:ea typeface="Arial"/>
                <a:cs typeface="Arial"/>
                <a:sym typeface="Arial"/>
              </a:defRPr>
            </a:pPr>
          </a:p>
        </p:txBody>
      </p:sp>
      <p:sp>
        <p:nvSpPr>
          <p:cNvPr id="262" name="Picture Placeholder 2"/>
          <p:cNvSpPr/>
          <p:nvPr>
            <p:ph type="pic" sz="half" idx="21"/>
          </p:nvPr>
        </p:nvSpPr>
        <p:spPr>
          <a:xfrm>
            <a:off x="1103443" y="1412775"/>
            <a:ext cx="4560004" cy="3696002"/>
          </a:xfrm>
          <a:prstGeom prst="rect">
            <a:avLst/>
          </a:prstGeom>
        </p:spPr>
        <p:txBody>
          <a:bodyPr lIns="91439" tIns="45719" rIns="91439" bIns="45719">
            <a:noAutofit/>
          </a:bodyPr>
          <a:lstStyle/>
          <a:p>
            <a:pPr/>
          </a:p>
        </p:txBody>
      </p:sp>
      <p:sp>
        <p:nvSpPr>
          <p:cNvPr id="263"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Images and Contents Layout">
    <p:bg>
      <p:bgPr>
        <a:solidFill>
          <a:srgbClr val="FFFFFF"/>
        </a:solidFill>
      </p:bgPr>
    </p:bg>
    <p:spTree>
      <p:nvGrpSpPr>
        <p:cNvPr id="1" name=""/>
        <p:cNvGrpSpPr/>
        <p:nvPr/>
      </p:nvGrpSpPr>
      <p:grpSpPr>
        <a:xfrm>
          <a:off x="0" y="0"/>
          <a:ext cx="0" cy="0"/>
          <a:chOff x="0" y="0"/>
          <a:chExt cx="0" cy="0"/>
        </a:xfrm>
      </p:grpSpPr>
      <p:sp>
        <p:nvSpPr>
          <p:cNvPr id="270" name="Picture Placeholder 2"/>
          <p:cNvSpPr/>
          <p:nvPr>
            <p:ph type="pic" sz="half" idx="21"/>
          </p:nvPr>
        </p:nvSpPr>
        <p:spPr>
          <a:xfrm>
            <a:off x="0" y="990600"/>
            <a:ext cx="3887755" cy="5867400"/>
          </a:xfrm>
          <a:prstGeom prst="rect">
            <a:avLst/>
          </a:prstGeom>
        </p:spPr>
        <p:txBody>
          <a:bodyPr lIns="91439" tIns="45719" rIns="91439" bIns="45719">
            <a:noAutofit/>
          </a:bodyPr>
          <a:lstStyle/>
          <a:p>
            <a:pPr/>
          </a:p>
        </p:txBody>
      </p:sp>
      <p:sp>
        <p:nvSpPr>
          <p:cNvPr id="271" name="Picture Placeholder 2"/>
          <p:cNvSpPr/>
          <p:nvPr>
            <p:ph type="pic" sz="half" idx="22"/>
          </p:nvPr>
        </p:nvSpPr>
        <p:spPr>
          <a:xfrm>
            <a:off x="4079776" y="0"/>
            <a:ext cx="8112226" cy="3621021"/>
          </a:xfrm>
          <a:prstGeom prst="rect">
            <a:avLst/>
          </a:prstGeom>
        </p:spPr>
        <p:txBody>
          <a:bodyPr lIns="91439" tIns="45719" rIns="91439" bIns="45719">
            <a:noAutofit/>
          </a:bodyPr>
          <a:lstStyle/>
          <a:p>
            <a:pPr/>
          </a:p>
        </p:txBody>
      </p:sp>
      <p:sp>
        <p:nvSpPr>
          <p:cNvPr id="272"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Images and Contents Layout">
    <p:bg>
      <p:bgPr>
        <a:solidFill>
          <a:srgbClr val="FFFFFF"/>
        </a:solidFill>
      </p:bgPr>
    </p:bg>
    <p:spTree>
      <p:nvGrpSpPr>
        <p:cNvPr id="1" name=""/>
        <p:cNvGrpSpPr/>
        <p:nvPr/>
      </p:nvGrpSpPr>
      <p:grpSpPr>
        <a:xfrm>
          <a:off x="0" y="0"/>
          <a:ext cx="0" cy="0"/>
          <a:chOff x="0" y="0"/>
          <a:chExt cx="0" cy="0"/>
        </a:xfrm>
      </p:grpSpPr>
      <p:sp>
        <p:nvSpPr>
          <p:cNvPr id="279" name="Picture Placeholder 2"/>
          <p:cNvSpPr/>
          <p:nvPr>
            <p:ph type="pic" sz="quarter" idx="21"/>
          </p:nvPr>
        </p:nvSpPr>
        <p:spPr>
          <a:xfrm>
            <a:off x="0" y="1013495"/>
            <a:ext cx="3887755" cy="3567635"/>
          </a:xfrm>
          <a:prstGeom prst="rect">
            <a:avLst/>
          </a:prstGeom>
        </p:spPr>
        <p:txBody>
          <a:bodyPr lIns="91439" tIns="45719" rIns="91439" bIns="45719">
            <a:noAutofit/>
          </a:bodyPr>
          <a:lstStyle/>
          <a:p>
            <a:pPr/>
          </a:p>
        </p:txBody>
      </p:sp>
      <p:sp>
        <p:nvSpPr>
          <p:cNvPr id="280" name="Picture Placeholder 2"/>
          <p:cNvSpPr/>
          <p:nvPr>
            <p:ph type="pic" sz="half" idx="22"/>
          </p:nvPr>
        </p:nvSpPr>
        <p:spPr>
          <a:xfrm>
            <a:off x="8304245" y="0"/>
            <a:ext cx="3887755" cy="4581129"/>
          </a:xfrm>
          <a:prstGeom prst="rect">
            <a:avLst/>
          </a:prstGeom>
        </p:spPr>
        <p:txBody>
          <a:bodyPr lIns="91439" tIns="45719" rIns="91439" bIns="45719">
            <a:noAutofit/>
          </a:bodyPr>
          <a:lstStyle/>
          <a:p>
            <a:pPr/>
          </a:p>
        </p:txBody>
      </p:sp>
      <p:sp>
        <p:nvSpPr>
          <p:cNvPr id="281" name="Picture Placeholder 2"/>
          <p:cNvSpPr/>
          <p:nvPr>
            <p:ph type="pic" sz="quarter" idx="23"/>
          </p:nvPr>
        </p:nvSpPr>
        <p:spPr>
          <a:xfrm>
            <a:off x="0" y="4773148"/>
            <a:ext cx="6096000" cy="2084855"/>
          </a:xfrm>
          <a:prstGeom prst="rect">
            <a:avLst/>
          </a:prstGeom>
        </p:spPr>
        <p:txBody>
          <a:bodyPr lIns="91439" tIns="45719" rIns="91439" bIns="45719">
            <a:noAutofit/>
          </a:bodyPr>
          <a:lstStyle/>
          <a:p>
            <a:pPr/>
          </a:p>
        </p:txBody>
      </p:sp>
      <p:sp>
        <p:nvSpPr>
          <p:cNvPr id="282"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91"/>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Images and Contents Layout">
    <p:bg>
      <p:bgPr>
        <a:solidFill>
          <a:srgbClr val="FFFFFF"/>
        </a:solidFill>
      </p:bgPr>
    </p:bg>
    <p:spTree>
      <p:nvGrpSpPr>
        <p:cNvPr id="1" name=""/>
        <p:cNvGrpSpPr/>
        <p:nvPr/>
      </p:nvGrpSpPr>
      <p:grpSpPr>
        <a:xfrm>
          <a:off x="0" y="0"/>
          <a:ext cx="0" cy="0"/>
          <a:chOff x="0" y="0"/>
          <a:chExt cx="0" cy="0"/>
        </a:xfrm>
      </p:grpSpPr>
      <p:sp>
        <p:nvSpPr>
          <p:cNvPr id="289" name="Body Level One…"/>
          <p:cNvSpPr txBox="1"/>
          <p:nvPr>
            <p:ph type="body" sz="quarter" idx="1" hasCustomPrompt="1"/>
          </p:nvPr>
        </p:nvSpPr>
        <p:spPr>
          <a:xfrm>
            <a:off x="0" y="242174"/>
            <a:ext cx="12192000" cy="768090"/>
          </a:xfrm>
          <a:prstGeom prst="rect">
            <a:avLst/>
          </a:prstGeom>
        </p:spPr>
        <p:txBody>
          <a:bodyPr anchor="ctr"/>
          <a:lstStyle>
            <a:lvl1pPr marL="0" indent="0" algn="ctr" defTabSz="1219168">
              <a:lnSpc>
                <a:spcPct val="100000"/>
              </a:lnSpc>
              <a:spcBef>
                <a:spcPts val="1100"/>
              </a:spcBef>
              <a:buSzTx/>
              <a:buFontTx/>
              <a:buNone/>
              <a:defRPr sz="4800">
                <a:solidFill>
                  <a:srgbClr val="404040"/>
                </a:solidFill>
                <a:latin typeface="Arial"/>
                <a:ea typeface="Arial"/>
                <a:cs typeface="Arial"/>
                <a:sym typeface="Arial"/>
              </a:defRPr>
            </a:lvl1pPr>
            <a:lvl2pPr marL="1103842" indent="-494256" algn="ctr" defTabSz="1219168">
              <a:lnSpc>
                <a:spcPct val="100000"/>
              </a:lnSpc>
              <a:spcBef>
                <a:spcPts val="1100"/>
              </a:spcBef>
              <a:buFontTx/>
              <a:buChar char="–"/>
              <a:defRPr sz="4800">
                <a:solidFill>
                  <a:srgbClr val="404040"/>
                </a:solidFill>
                <a:latin typeface="Arial"/>
                <a:ea typeface="Arial"/>
                <a:cs typeface="Arial"/>
                <a:sym typeface="Arial"/>
              </a:defRPr>
            </a:lvl2pPr>
            <a:lvl3pPr marL="1676356" indent="-457187" algn="ctr" defTabSz="1219168">
              <a:lnSpc>
                <a:spcPct val="100000"/>
              </a:lnSpc>
              <a:spcBef>
                <a:spcPts val="1100"/>
              </a:spcBef>
              <a:buFontTx/>
              <a:defRPr sz="4800">
                <a:solidFill>
                  <a:srgbClr val="404040"/>
                </a:solidFill>
                <a:latin typeface="Arial"/>
                <a:ea typeface="Arial"/>
                <a:cs typeface="Arial"/>
                <a:sym typeface="Arial"/>
              </a:defRPr>
            </a:lvl3pPr>
            <a:lvl4pPr marL="2391448" indent="-562692" algn="ctr" defTabSz="1219168">
              <a:lnSpc>
                <a:spcPct val="100000"/>
              </a:lnSpc>
              <a:spcBef>
                <a:spcPts val="1100"/>
              </a:spcBef>
              <a:buFontTx/>
              <a:buChar char="–"/>
              <a:defRPr sz="4800">
                <a:solidFill>
                  <a:srgbClr val="404040"/>
                </a:solidFill>
                <a:latin typeface="Arial"/>
                <a:ea typeface="Arial"/>
                <a:cs typeface="Arial"/>
                <a:sym typeface="Arial"/>
              </a:defRPr>
            </a:lvl4pPr>
            <a:lvl5pPr marL="3001029" indent="-562692" algn="ctr" defTabSz="1219168">
              <a:lnSpc>
                <a:spcPct val="100000"/>
              </a:lnSpc>
              <a:spcBef>
                <a:spcPts val="1100"/>
              </a:spcBef>
              <a:buFontTx/>
              <a:buChar char="»"/>
              <a:defRPr sz="4800">
                <a:solidFill>
                  <a:srgbClr val="404040"/>
                </a:solidFill>
                <a:latin typeface="Arial"/>
                <a:ea typeface="Arial"/>
                <a:cs typeface="Arial"/>
                <a:sym typeface="Arial"/>
              </a:defRPr>
            </a:lvl5pPr>
          </a:lstStyle>
          <a:p>
            <a:pPr/>
            <a:r>
              <a:t>IMAGES &amp; CONTENTS</a:t>
            </a:r>
          </a:p>
          <a:p>
            <a:pPr lvl="1"/>
            <a:r>
              <a:t/>
            </a:r>
          </a:p>
          <a:p>
            <a:pPr lvl="2"/>
            <a:r>
              <a:t/>
            </a:r>
          </a:p>
          <a:p>
            <a:pPr lvl="3"/>
            <a:r>
              <a:t/>
            </a:r>
          </a:p>
          <a:p>
            <a:pPr lvl="4"/>
            <a:r>
              <a:t/>
            </a:r>
          </a:p>
        </p:txBody>
      </p:sp>
      <p:sp>
        <p:nvSpPr>
          <p:cNvPr id="290" name="Text Placeholder 9"/>
          <p:cNvSpPr/>
          <p:nvPr>
            <p:ph type="body" sz="quarter" idx="21" hasCustomPrompt="1"/>
          </p:nvPr>
        </p:nvSpPr>
        <p:spPr>
          <a:xfrm>
            <a:off x="0" y="1010261"/>
            <a:ext cx="12192000" cy="384047"/>
          </a:xfrm>
          <a:prstGeom prst="rect">
            <a:avLst/>
          </a:prstGeom>
        </p:spPr>
        <p:txBody>
          <a:bodyPr anchor="ctr"/>
          <a:lstStyle>
            <a:lvl1pPr marL="0" indent="0" algn="ctr" defTabSz="1219168">
              <a:lnSpc>
                <a:spcPct val="100000"/>
              </a:lnSpc>
              <a:spcBef>
                <a:spcPts val="400"/>
              </a:spcBef>
              <a:buSzTx/>
              <a:buFontTx/>
              <a:buNone/>
              <a:defRPr sz="1800">
                <a:solidFill>
                  <a:srgbClr val="404040"/>
                </a:solidFill>
                <a:latin typeface="Arial"/>
                <a:ea typeface="Arial"/>
                <a:cs typeface="Arial"/>
                <a:sym typeface="Arial"/>
              </a:defRPr>
            </a:lvl1pPr>
          </a:lstStyle>
          <a:p>
            <a:pPr/>
            <a:r>
              <a:t>Insert the title of your subtitle Here</a:t>
            </a:r>
          </a:p>
        </p:txBody>
      </p:sp>
      <p:sp>
        <p:nvSpPr>
          <p:cNvPr id="291" name="Rectangle 1"/>
          <p:cNvSpPr/>
          <p:nvPr/>
        </p:nvSpPr>
        <p:spPr>
          <a:xfrm>
            <a:off x="595023" y="4101331"/>
            <a:ext cx="2400007" cy="2304004"/>
          </a:xfrm>
          <a:prstGeom prst="rect">
            <a:avLst/>
          </a:prstGeom>
          <a:solidFill>
            <a:srgbClr val="262626"/>
          </a:solidFill>
          <a:ln w="12700">
            <a:miter lim="400000"/>
          </a:ln>
        </p:spPr>
        <p:txBody>
          <a:bodyPr lIns="45718" tIns="45718" rIns="45718" bIns="45718" anchor="ctr"/>
          <a:lstStyle/>
          <a:p>
            <a:pPr algn="ctr">
              <a:defRPr sz="1600">
                <a:solidFill>
                  <a:srgbClr val="404040"/>
                </a:solidFill>
                <a:latin typeface="Arial"/>
                <a:ea typeface="Arial"/>
                <a:cs typeface="Arial"/>
                <a:sym typeface="Arial"/>
              </a:defRPr>
            </a:pPr>
          </a:p>
        </p:txBody>
      </p:sp>
      <p:sp>
        <p:nvSpPr>
          <p:cNvPr id="292" name="Rectangle 11"/>
          <p:cNvSpPr/>
          <p:nvPr/>
        </p:nvSpPr>
        <p:spPr>
          <a:xfrm>
            <a:off x="9196971" y="1700807"/>
            <a:ext cx="2400004" cy="2304004"/>
          </a:xfrm>
          <a:prstGeom prst="rect">
            <a:avLst/>
          </a:prstGeom>
          <a:solidFill>
            <a:srgbClr val="EF4A4A"/>
          </a:solidFill>
          <a:ln w="12700">
            <a:miter lim="400000"/>
          </a:ln>
        </p:spPr>
        <p:txBody>
          <a:bodyPr lIns="45718" tIns="45718" rIns="45718" bIns="45718" anchor="ctr"/>
          <a:lstStyle/>
          <a:p>
            <a:pPr algn="ctr">
              <a:defRPr sz="1600">
                <a:solidFill>
                  <a:srgbClr val="404040"/>
                </a:solidFill>
                <a:latin typeface="Arial"/>
                <a:ea typeface="Arial"/>
                <a:cs typeface="Arial"/>
                <a:sym typeface="Arial"/>
              </a:defRPr>
            </a:pPr>
          </a:p>
        </p:txBody>
      </p:sp>
      <p:sp>
        <p:nvSpPr>
          <p:cNvPr id="293" name="Picture Placeholder 2"/>
          <p:cNvSpPr/>
          <p:nvPr>
            <p:ph type="pic" sz="quarter" idx="22"/>
          </p:nvPr>
        </p:nvSpPr>
        <p:spPr>
          <a:xfrm>
            <a:off x="595027" y="1700808"/>
            <a:ext cx="2400001" cy="2304003"/>
          </a:xfrm>
          <a:prstGeom prst="rect">
            <a:avLst/>
          </a:prstGeom>
        </p:spPr>
        <p:txBody>
          <a:bodyPr lIns="91439" tIns="45719" rIns="91439" bIns="45719">
            <a:noAutofit/>
          </a:bodyPr>
          <a:lstStyle/>
          <a:p>
            <a:pPr/>
          </a:p>
        </p:txBody>
      </p:sp>
      <p:sp>
        <p:nvSpPr>
          <p:cNvPr id="294" name="Picture Placeholder 2"/>
          <p:cNvSpPr/>
          <p:nvPr>
            <p:ph type="pic" sz="quarter" idx="23"/>
          </p:nvPr>
        </p:nvSpPr>
        <p:spPr>
          <a:xfrm>
            <a:off x="9196971" y="4101331"/>
            <a:ext cx="2400004" cy="2304004"/>
          </a:xfrm>
          <a:prstGeom prst="rect">
            <a:avLst/>
          </a:prstGeom>
        </p:spPr>
        <p:txBody>
          <a:bodyPr lIns="91439" tIns="45719" rIns="91439" bIns="45719">
            <a:noAutofit/>
          </a:bodyPr>
          <a:lstStyle/>
          <a:p>
            <a:pPr/>
          </a:p>
        </p:txBody>
      </p:sp>
      <p:sp>
        <p:nvSpPr>
          <p:cNvPr id="295" name="Picture Placeholder 2"/>
          <p:cNvSpPr/>
          <p:nvPr>
            <p:ph type="pic" sz="quarter" idx="24"/>
          </p:nvPr>
        </p:nvSpPr>
        <p:spPr>
          <a:xfrm>
            <a:off x="3119669" y="4101331"/>
            <a:ext cx="5952667" cy="2304004"/>
          </a:xfrm>
          <a:prstGeom prst="rect">
            <a:avLst/>
          </a:prstGeom>
        </p:spPr>
        <p:txBody>
          <a:bodyPr lIns="91439" tIns="45719" rIns="91439" bIns="45719">
            <a:noAutofit/>
          </a:bodyPr>
          <a:lstStyle/>
          <a:p>
            <a:pPr/>
          </a:p>
        </p:txBody>
      </p:sp>
      <p:sp>
        <p:nvSpPr>
          <p:cNvPr id="296" name="Picture Placeholder 2"/>
          <p:cNvSpPr/>
          <p:nvPr>
            <p:ph type="pic" sz="quarter" idx="25"/>
          </p:nvPr>
        </p:nvSpPr>
        <p:spPr>
          <a:xfrm>
            <a:off x="3119669" y="1700808"/>
            <a:ext cx="5952667" cy="2304003"/>
          </a:xfrm>
          <a:prstGeom prst="rect">
            <a:avLst/>
          </a:prstGeom>
        </p:spPr>
        <p:txBody>
          <a:bodyPr lIns="91439" tIns="45719" rIns="91439" bIns="45719">
            <a:noAutofit/>
          </a:bodyPr>
          <a:lstStyle/>
          <a:p>
            <a:pPr/>
          </a:p>
        </p:txBody>
      </p:sp>
      <p:sp>
        <p:nvSpPr>
          <p:cNvPr id="297"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Images and Contents Layout">
    <p:bg>
      <p:bgPr>
        <a:solidFill>
          <a:srgbClr val="FFFFFF"/>
        </a:solidFill>
      </p:bgPr>
    </p:bg>
    <p:spTree>
      <p:nvGrpSpPr>
        <p:cNvPr id="1" name=""/>
        <p:cNvGrpSpPr/>
        <p:nvPr/>
      </p:nvGrpSpPr>
      <p:grpSpPr>
        <a:xfrm>
          <a:off x="0" y="0"/>
          <a:ext cx="0" cy="0"/>
          <a:chOff x="0" y="0"/>
          <a:chExt cx="0" cy="0"/>
        </a:xfrm>
      </p:grpSpPr>
      <p:sp>
        <p:nvSpPr>
          <p:cNvPr id="304" name="Picture Placeholder 2"/>
          <p:cNvSpPr/>
          <p:nvPr>
            <p:ph type="pic" sz="half" idx="21"/>
          </p:nvPr>
        </p:nvSpPr>
        <p:spPr>
          <a:xfrm>
            <a:off x="709648" y="480055"/>
            <a:ext cx="4224472" cy="4197085"/>
          </a:xfrm>
          <a:prstGeom prst="rect">
            <a:avLst/>
          </a:prstGeom>
        </p:spPr>
        <p:txBody>
          <a:bodyPr lIns="91439" tIns="45719" rIns="91439" bIns="45719">
            <a:noAutofit/>
          </a:bodyPr>
          <a:lstStyle/>
          <a:p>
            <a:pPr/>
          </a:p>
        </p:txBody>
      </p:sp>
      <p:sp>
        <p:nvSpPr>
          <p:cNvPr id="305" name="Picture Placeholder 2"/>
          <p:cNvSpPr/>
          <p:nvPr>
            <p:ph type="pic" sz="quarter" idx="22"/>
          </p:nvPr>
        </p:nvSpPr>
        <p:spPr>
          <a:xfrm>
            <a:off x="5126139" y="480056"/>
            <a:ext cx="6336706" cy="2296106"/>
          </a:xfrm>
          <a:prstGeom prst="rect">
            <a:avLst/>
          </a:prstGeom>
        </p:spPr>
        <p:txBody>
          <a:bodyPr lIns="91439" tIns="45719" rIns="91439" bIns="45719">
            <a:noAutofit/>
          </a:bodyPr>
          <a:lstStyle/>
          <a:p>
            <a:pPr/>
          </a:p>
        </p:txBody>
      </p:sp>
      <p:sp>
        <p:nvSpPr>
          <p:cNvPr id="306" name="Picture Placeholder 2"/>
          <p:cNvSpPr/>
          <p:nvPr>
            <p:ph type="pic" sz="quarter" idx="23"/>
          </p:nvPr>
        </p:nvSpPr>
        <p:spPr>
          <a:xfrm>
            <a:off x="5126139" y="2948944"/>
            <a:ext cx="1968003" cy="1728197"/>
          </a:xfrm>
          <a:prstGeom prst="rect">
            <a:avLst/>
          </a:prstGeom>
        </p:spPr>
        <p:txBody>
          <a:bodyPr lIns="91439" tIns="45719" rIns="91439" bIns="45719">
            <a:noAutofit/>
          </a:bodyPr>
          <a:lstStyle/>
          <a:p>
            <a:pPr/>
          </a:p>
        </p:txBody>
      </p:sp>
      <p:sp>
        <p:nvSpPr>
          <p:cNvPr id="307" name="Picture Placeholder 2"/>
          <p:cNvSpPr/>
          <p:nvPr>
            <p:ph type="pic" sz="quarter" idx="24"/>
          </p:nvPr>
        </p:nvSpPr>
        <p:spPr>
          <a:xfrm>
            <a:off x="7310490" y="2948944"/>
            <a:ext cx="1968004" cy="1728197"/>
          </a:xfrm>
          <a:prstGeom prst="rect">
            <a:avLst/>
          </a:prstGeom>
        </p:spPr>
        <p:txBody>
          <a:bodyPr lIns="91439" tIns="45719" rIns="91439" bIns="45719">
            <a:noAutofit/>
          </a:bodyPr>
          <a:lstStyle/>
          <a:p>
            <a:pPr/>
          </a:p>
        </p:txBody>
      </p:sp>
      <p:sp>
        <p:nvSpPr>
          <p:cNvPr id="308" name="Picture Placeholder 2"/>
          <p:cNvSpPr/>
          <p:nvPr>
            <p:ph type="pic" sz="quarter" idx="25"/>
          </p:nvPr>
        </p:nvSpPr>
        <p:spPr>
          <a:xfrm>
            <a:off x="9494842" y="2948944"/>
            <a:ext cx="1968004" cy="1728197"/>
          </a:xfrm>
          <a:prstGeom prst="rect">
            <a:avLst/>
          </a:prstGeom>
        </p:spPr>
        <p:txBody>
          <a:bodyPr lIns="91439" tIns="45719" rIns="91439" bIns="45719">
            <a:noAutofit/>
          </a:bodyPr>
          <a:lstStyle/>
          <a:p>
            <a:pPr/>
          </a:p>
        </p:txBody>
      </p:sp>
      <p:sp>
        <p:nvSpPr>
          <p:cNvPr id="309"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Images and Contents Layout">
    <p:bg>
      <p:bgPr>
        <a:solidFill>
          <a:srgbClr val="FFFFFF"/>
        </a:solidFill>
      </p:bgPr>
    </p:bg>
    <p:spTree>
      <p:nvGrpSpPr>
        <p:cNvPr id="1" name=""/>
        <p:cNvGrpSpPr/>
        <p:nvPr/>
      </p:nvGrpSpPr>
      <p:grpSpPr>
        <a:xfrm>
          <a:off x="0" y="0"/>
          <a:ext cx="0" cy="0"/>
          <a:chOff x="0" y="0"/>
          <a:chExt cx="0" cy="0"/>
        </a:xfrm>
      </p:grpSpPr>
      <p:sp>
        <p:nvSpPr>
          <p:cNvPr id="316" name="Body Level One…"/>
          <p:cNvSpPr txBox="1"/>
          <p:nvPr>
            <p:ph type="body" sz="quarter" idx="1" hasCustomPrompt="1"/>
          </p:nvPr>
        </p:nvSpPr>
        <p:spPr>
          <a:xfrm>
            <a:off x="0" y="242174"/>
            <a:ext cx="12192000" cy="768090"/>
          </a:xfrm>
          <a:prstGeom prst="rect">
            <a:avLst/>
          </a:prstGeom>
        </p:spPr>
        <p:txBody>
          <a:bodyPr anchor="ctr"/>
          <a:lstStyle>
            <a:lvl1pPr marL="0" indent="0" algn="ctr" defTabSz="1219168">
              <a:lnSpc>
                <a:spcPct val="100000"/>
              </a:lnSpc>
              <a:spcBef>
                <a:spcPts val="1100"/>
              </a:spcBef>
              <a:buSzTx/>
              <a:buFontTx/>
              <a:buNone/>
              <a:defRPr sz="4800">
                <a:solidFill>
                  <a:srgbClr val="404040"/>
                </a:solidFill>
                <a:latin typeface="Arial"/>
                <a:ea typeface="Arial"/>
                <a:cs typeface="Arial"/>
                <a:sym typeface="Arial"/>
              </a:defRPr>
            </a:lvl1pPr>
            <a:lvl2pPr marL="1103842" indent="-494256" algn="ctr" defTabSz="1219168">
              <a:lnSpc>
                <a:spcPct val="100000"/>
              </a:lnSpc>
              <a:spcBef>
                <a:spcPts val="1100"/>
              </a:spcBef>
              <a:buFontTx/>
              <a:buChar char="–"/>
              <a:defRPr sz="4800">
                <a:solidFill>
                  <a:srgbClr val="404040"/>
                </a:solidFill>
                <a:latin typeface="Arial"/>
                <a:ea typeface="Arial"/>
                <a:cs typeface="Arial"/>
                <a:sym typeface="Arial"/>
              </a:defRPr>
            </a:lvl2pPr>
            <a:lvl3pPr marL="1676356" indent="-457187" algn="ctr" defTabSz="1219168">
              <a:lnSpc>
                <a:spcPct val="100000"/>
              </a:lnSpc>
              <a:spcBef>
                <a:spcPts val="1100"/>
              </a:spcBef>
              <a:buFontTx/>
              <a:defRPr sz="4800">
                <a:solidFill>
                  <a:srgbClr val="404040"/>
                </a:solidFill>
                <a:latin typeface="Arial"/>
                <a:ea typeface="Arial"/>
                <a:cs typeface="Arial"/>
                <a:sym typeface="Arial"/>
              </a:defRPr>
            </a:lvl3pPr>
            <a:lvl4pPr marL="2391448" indent="-562692" algn="ctr" defTabSz="1219168">
              <a:lnSpc>
                <a:spcPct val="100000"/>
              </a:lnSpc>
              <a:spcBef>
                <a:spcPts val="1100"/>
              </a:spcBef>
              <a:buFontTx/>
              <a:buChar char="–"/>
              <a:defRPr sz="4800">
                <a:solidFill>
                  <a:srgbClr val="404040"/>
                </a:solidFill>
                <a:latin typeface="Arial"/>
                <a:ea typeface="Arial"/>
                <a:cs typeface="Arial"/>
                <a:sym typeface="Arial"/>
              </a:defRPr>
            </a:lvl4pPr>
            <a:lvl5pPr marL="3001029" indent="-562692" algn="ctr" defTabSz="1219168">
              <a:lnSpc>
                <a:spcPct val="100000"/>
              </a:lnSpc>
              <a:spcBef>
                <a:spcPts val="1100"/>
              </a:spcBef>
              <a:buFontTx/>
              <a:buChar char="»"/>
              <a:defRPr sz="4800">
                <a:solidFill>
                  <a:srgbClr val="404040"/>
                </a:solidFill>
                <a:latin typeface="Arial"/>
                <a:ea typeface="Arial"/>
                <a:cs typeface="Arial"/>
                <a:sym typeface="Arial"/>
              </a:defRPr>
            </a:lvl5pPr>
          </a:lstStyle>
          <a:p>
            <a:pPr/>
            <a:r>
              <a:t>IMAGES &amp; CONTENTS</a:t>
            </a:r>
          </a:p>
          <a:p>
            <a:pPr lvl="1"/>
            <a:r>
              <a:t/>
            </a:r>
          </a:p>
          <a:p>
            <a:pPr lvl="2"/>
            <a:r>
              <a:t/>
            </a:r>
          </a:p>
          <a:p>
            <a:pPr lvl="3"/>
            <a:r>
              <a:t/>
            </a:r>
          </a:p>
          <a:p>
            <a:pPr lvl="4"/>
            <a:r>
              <a:t/>
            </a:r>
          </a:p>
        </p:txBody>
      </p:sp>
      <p:sp>
        <p:nvSpPr>
          <p:cNvPr id="317" name="Text Placeholder 9"/>
          <p:cNvSpPr/>
          <p:nvPr>
            <p:ph type="body" sz="quarter" idx="21" hasCustomPrompt="1"/>
          </p:nvPr>
        </p:nvSpPr>
        <p:spPr>
          <a:xfrm>
            <a:off x="0" y="1010261"/>
            <a:ext cx="12192000" cy="384047"/>
          </a:xfrm>
          <a:prstGeom prst="rect">
            <a:avLst/>
          </a:prstGeom>
        </p:spPr>
        <p:txBody>
          <a:bodyPr anchor="ctr"/>
          <a:lstStyle>
            <a:lvl1pPr marL="0" indent="0" algn="ctr" defTabSz="1219168">
              <a:lnSpc>
                <a:spcPct val="100000"/>
              </a:lnSpc>
              <a:spcBef>
                <a:spcPts val="400"/>
              </a:spcBef>
              <a:buSzTx/>
              <a:buFontTx/>
              <a:buNone/>
              <a:defRPr sz="1800">
                <a:solidFill>
                  <a:srgbClr val="404040"/>
                </a:solidFill>
                <a:latin typeface="Arial"/>
                <a:ea typeface="Arial"/>
                <a:cs typeface="Arial"/>
                <a:sym typeface="Arial"/>
              </a:defRPr>
            </a:lvl1pPr>
          </a:lstStyle>
          <a:p>
            <a:pPr/>
            <a:r>
              <a:t>Insert the title of your subtitle Here</a:t>
            </a:r>
          </a:p>
        </p:txBody>
      </p:sp>
      <p:pic>
        <p:nvPicPr>
          <p:cNvPr id="318" name="그림 1" descr="그림 1"/>
          <p:cNvPicPr>
            <a:picLocks noChangeAspect="1"/>
          </p:cNvPicPr>
          <p:nvPr/>
        </p:nvPicPr>
        <p:blipFill>
          <a:blip r:embed="rId2">
            <a:extLst/>
          </a:blip>
          <a:stretch>
            <a:fillRect/>
          </a:stretch>
        </p:blipFill>
        <p:spPr>
          <a:xfrm>
            <a:off x="4546767" y="2276873"/>
            <a:ext cx="7238125" cy="3966041"/>
          </a:xfrm>
          <a:prstGeom prst="rect">
            <a:avLst/>
          </a:prstGeom>
          <a:ln w="12700">
            <a:miter lim="400000"/>
          </a:ln>
        </p:spPr>
      </p:pic>
      <p:sp>
        <p:nvSpPr>
          <p:cNvPr id="319" name="Picture Placeholder 2"/>
          <p:cNvSpPr/>
          <p:nvPr>
            <p:ph type="pic" sz="quarter" idx="22"/>
          </p:nvPr>
        </p:nvSpPr>
        <p:spPr>
          <a:xfrm>
            <a:off x="5705873" y="2485912"/>
            <a:ext cx="4832895" cy="3124239"/>
          </a:xfrm>
          <a:prstGeom prst="rect">
            <a:avLst/>
          </a:prstGeom>
        </p:spPr>
        <p:txBody>
          <a:bodyPr lIns="91439" tIns="45719" rIns="91439" bIns="45719">
            <a:noAutofit/>
          </a:bodyPr>
          <a:lstStyle/>
          <a:p>
            <a:pPr/>
          </a:p>
        </p:txBody>
      </p:sp>
      <p:sp>
        <p:nvSpPr>
          <p:cNvPr id="320" name="Rectangle 7"/>
          <p:cNvSpPr/>
          <p:nvPr/>
        </p:nvSpPr>
        <p:spPr>
          <a:xfrm>
            <a:off x="4037367" y="1"/>
            <a:ext cx="4128465" cy="60957"/>
          </a:xfrm>
          <a:prstGeom prst="rect">
            <a:avLst/>
          </a:prstGeom>
          <a:solidFill>
            <a:srgbClr val="EB494B"/>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321" name="Rectangle 8"/>
          <p:cNvSpPr/>
          <p:nvPr/>
        </p:nvSpPr>
        <p:spPr>
          <a:xfrm>
            <a:off x="0" y="6753307"/>
            <a:ext cx="12192000" cy="110878"/>
          </a:xfrm>
          <a:prstGeom prst="rect">
            <a:avLst/>
          </a:prstGeom>
          <a:solidFill>
            <a:srgbClr val="EB494B"/>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322"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Images and Contents Layout">
    <p:bg>
      <p:bgPr>
        <a:solidFill>
          <a:srgbClr val="FFFFFF"/>
        </a:solidFill>
      </p:bgPr>
    </p:bg>
    <p:spTree>
      <p:nvGrpSpPr>
        <p:cNvPr id="1" name=""/>
        <p:cNvGrpSpPr/>
        <p:nvPr/>
      </p:nvGrpSpPr>
      <p:grpSpPr>
        <a:xfrm>
          <a:off x="0" y="0"/>
          <a:ext cx="0" cy="0"/>
          <a:chOff x="0" y="0"/>
          <a:chExt cx="0" cy="0"/>
        </a:xfrm>
      </p:grpSpPr>
      <p:sp>
        <p:nvSpPr>
          <p:cNvPr id="329" name="Body Level One…"/>
          <p:cNvSpPr txBox="1"/>
          <p:nvPr>
            <p:ph type="body" sz="quarter" idx="1" hasCustomPrompt="1"/>
          </p:nvPr>
        </p:nvSpPr>
        <p:spPr>
          <a:xfrm>
            <a:off x="0" y="242174"/>
            <a:ext cx="12192000" cy="768090"/>
          </a:xfrm>
          <a:prstGeom prst="rect">
            <a:avLst/>
          </a:prstGeom>
        </p:spPr>
        <p:txBody>
          <a:bodyPr anchor="ctr"/>
          <a:lstStyle>
            <a:lvl1pPr marL="0" indent="0" algn="ctr" defTabSz="1219168">
              <a:lnSpc>
                <a:spcPct val="100000"/>
              </a:lnSpc>
              <a:spcBef>
                <a:spcPts val="1100"/>
              </a:spcBef>
              <a:buSzTx/>
              <a:buFontTx/>
              <a:buNone/>
              <a:defRPr sz="4800">
                <a:solidFill>
                  <a:srgbClr val="404040"/>
                </a:solidFill>
                <a:latin typeface="Arial"/>
                <a:ea typeface="Arial"/>
                <a:cs typeface="Arial"/>
                <a:sym typeface="Arial"/>
              </a:defRPr>
            </a:lvl1pPr>
            <a:lvl2pPr marL="1103842" indent="-494256" algn="ctr" defTabSz="1219168">
              <a:lnSpc>
                <a:spcPct val="100000"/>
              </a:lnSpc>
              <a:spcBef>
                <a:spcPts val="1100"/>
              </a:spcBef>
              <a:buFontTx/>
              <a:buChar char="–"/>
              <a:defRPr sz="4800">
                <a:solidFill>
                  <a:srgbClr val="404040"/>
                </a:solidFill>
                <a:latin typeface="Arial"/>
                <a:ea typeface="Arial"/>
                <a:cs typeface="Arial"/>
                <a:sym typeface="Arial"/>
              </a:defRPr>
            </a:lvl2pPr>
            <a:lvl3pPr marL="1676356" indent="-457187" algn="ctr" defTabSz="1219168">
              <a:lnSpc>
                <a:spcPct val="100000"/>
              </a:lnSpc>
              <a:spcBef>
                <a:spcPts val="1100"/>
              </a:spcBef>
              <a:buFontTx/>
              <a:defRPr sz="4800">
                <a:solidFill>
                  <a:srgbClr val="404040"/>
                </a:solidFill>
                <a:latin typeface="Arial"/>
                <a:ea typeface="Arial"/>
                <a:cs typeface="Arial"/>
                <a:sym typeface="Arial"/>
              </a:defRPr>
            </a:lvl3pPr>
            <a:lvl4pPr marL="2391448" indent="-562692" algn="ctr" defTabSz="1219168">
              <a:lnSpc>
                <a:spcPct val="100000"/>
              </a:lnSpc>
              <a:spcBef>
                <a:spcPts val="1100"/>
              </a:spcBef>
              <a:buFontTx/>
              <a:buChar char="–"/>
              <a:defRPr sz="4800">
                <a:solidFill>
                  <a:srgbClr val="404040"/>
                </a:solidFill>
                <a:latin typeface="Arial"/>
                <a:ea typeface="Arial"/>
                <a:cs typeface="Arial"/>
                <a:sym typeface="Arial"/>
              </a:defRPr>
            </a:lvl4pPr>
            <a:lvl5pPr marL="3001029" indent="-562692" algn="ctr" defTabSz="1219168">
              <a:lnSpc>
                <a:spcPct val="100000"/>
              </a:lnSpc>
              <a:spcBef>
                <a:spcPts val="1100"/>
              </a:spcBef>
              <a:buFontTx/>
              <a:buChar char="»"/>
              <a:defRPr sz="4800">
                <a:solidFill>
                  <a:srgbClr val="404040"/>
                </a:solidFill>
                <a:latin typeface="Arial"/>
                <a:ea typeface="Arial"/>
                <a:cs typeface="Arial"/>
                <a:sym typeface="Arial"/>
              </a:defRPr>
            </a:lvl5pPr>
          </a:lstStyle>
          <a:p>
            <a:pPr/>
            <a:r>
              <a:t>IMAGES &amp; CONTENTS</a:t>
            </a:r>
          </a:p>
          <a:p>
            <a:pPr lvl="1"/>
            <a:r>
              <a:t/>
            </a:r>
          </a:p>
          <a:p>
            <a:pPr lvl="2"/>
            <a:r>
              <a:t/>
            </a:r>
          </a:p>
          <a:p>
            <a:pPr lvl="3"/>
            <a:r>
              <a:t/>
            </a:r>
          </a:p>
          <a:p>
            <a:pPr lvl="4"/>
            <a:r>
              <a:t/>
            </a:r>
          </a:p>
        </p:txBody>
      </p:sp>
      <p:sp>
        <p:nvSpPr>
          <p:cNvPr id="330" name="Text Placeholder 9"/>
          <p:cNvSpPr/>
          <p:nvPr>
            <p:ph type="body" sz="quarter" idx="21" hasCustomPrompt="1"/>
          </p:nvPr>
        </p:nvSpPr>
        <p:spPr>
          <a:xfrm>
            <a:off x="0" y="1010261"/>
            <a:ext cx="12192000" cy="384047"/>
          </a:xfrm>
          <a:prstGeom prst="rect">
            <a:avLst/>
          </a:prstGeom>
        </p:spPr>
        <p:txBody>
          <a:bodyPr anchor="ctr"/>
          <a:lstStyle>
            <a:lvl1pPr marL="0" indent="0" algn="ctr" defTabSz="1219168">
              <a:lnSpc>
                <a:spcPct val="100000"/>
              </a:lnSpc>
              <a:spcBef>
                <a:spcPts val="400"/>
              </a:spcBef>
              <a:buSzTx/>
              <a:buFontTx/>
              <a:buNone/>
              <a:defRPr sz="1800">
                <a:solidFill>
                  <a:srgbClr val="404040"/>
                </a:solidFill>
                <a:latin typeface="Arial"/>
                <a:ea typeface="Arial"/>
                <a:cs typeface="Arial"/>
                <a:sym typeface="Arial"/>
              </a:defRPr>
            </a:lvl1pPr>
          </a:lstStyle>
          <a:p>
            <a:pPr/>
            <a:r>
              <a:t>Insert the title of your subtitle Here</a:t>
            </a:r>
          </a:p>
        </p:txBody>
      </p:sp>
      <p:pic>
        <p:nvPicPr>
          <p:cNvPr id="331" name="Picture 4" descr="Picture 4"/>
          <p:cNvPicPr>
            <a:picLocks noChangeAspect="1"/>
          </p:cNvPicPr>
          <p:nvPr/>
        </p:nvPicPr>
        <p:blipFill>
          <a:blip r:embed="rId2">
            <a:extLst/>
          </a:blip>
          <a:stretch>
            <a:fillRect/>
          </a:stretch>
        </p:blipFill>
        <p:spPr>
          <a:xfrm>
            <a:off x="776399" y="1815744"/>
            <a:ext cx="3360376" cy="3350546"/>
          </a:xfrm>
          <a:prstGeom prst="rect">
            <a:avLst/>
          </a:prstGeom>
          <a:ln w="12700">
            <a:miter lim="400000"/>
          </a:ln>
        </p:spPr>
      </p:pic>
      <p:pic>
        <p:nvPicPr>
          <p:cNvPr id="332" name="Picture 6" descr="Picture 6"/>
          <p:cNvPicPr>
            <a:picLocks noChangeAspect="1"/>
          </p:cNvPicPr>
          <p:nvPr/>
        </p:nvPicPr>
        <p:blipFill>
          <a:blip r:embed="rId2">
            <a:extLst/>
          </a:blip>
          <a:stretch>
            <a:fillRect/>
          </a:stretch>
        </p:blipFill>
        <p:spPr>
          <a:xfrm>
            <a:off x="4406824" y="1815744"/>
            <a:ext cx="3360376" cy="3350546"/>
          </a:xfrm>
          <a:prstGeom prst="rect">
            <a:avLst/>
          </a:prstGeom>
          <a:ln w="12700">
            <a:miter lim="400000"/>
          </a:ln>
        </p:spPr>
      </p:pic>
      <p:pic>
        <p:nvPicPr>
          <p:cNvPr id="333" name="Picture 8" descr="Picture 8"/>
          <p:cNvPicPr>
            <a:picLocks noChangeAspect="1"/>
          </p:cNvPicPr>
          <p:nvPr/>
        </p:nvPicPr>
        <p:blipFill>
          <a:blip r:embed="rId2">
            <a:extLst/>
          </a:blip>
          <a:stretch>
            <a:fillRect/>
          </a:stretch>
        </p:blipFill>
        <p:spPr>
          <a:xfrm>
            <a:off x="8037251" y="1815744"/>
            <a:ext cx="3360377" cy="3350546"/>
          </a:xfrm>
          <a:prstGeom prst="rect">
            <a:avLst/>
          </a:prstGeom>
          <a:ln w="12700">
            <a:miter lim="400000"/>
          </a:ln>
        </p:spPr>
      </p:pic>
      <p:sp>
        <p:nvSpPr>
          <p:cNvPr id="334" name="Picture Placeholder 2"/>
          <p:cNvSpPr/>
          <p:nvPr>
            <p:ph type="pic" sz="quarter" idx="22"/>
          </p:nvPr>
        </p:nvSpPr>
        <p:spPr>
          <a:xfrm>
            <a:off x="909899" y="1957962"/>
            <a:ext cx="3073869" cy="2080032"/>
          </a:xfrm>
          <a:prstGeom prst="rect">
            <a:avLst/>
          </a:prstGeom>
        </p:spPr>
        <p:txBody>
          <a:bodyPr lIns="91439" tIns="45719" rIns="91439" bIns="45719">
            <a:noAutofit/>
          </a:bodyPr>
          <a:lstStyle/>
          <a:p>
            <a:pPr/>
          </a:p>
        </p:txBody>
      </p:sp>
      <p:sp>
        <p:nvSpPr>
          <p:cNvPr id="335" name="Picture Placeholder 2"/>
          <p:cNvSpPr/>
          <p:nvPr>
            <p:ph type="pic" sz="quarter" idx="23"/>
          </p:nvPr>
        </p:nvSpPr>
        <p:spPr>
          <a:xfrm>
            <a:off x="4539560" y="1957962"/>
            <a:ext cx="3073868" cy="2080032"/>
          </a:xfrm>
          <a:prstGeom prst="rect">
            <a:avLst/>
          </a:prstGeom>
        </p:spPr>
        <p:txBody>
          <a:bodyPr lIns="91439" tIns="45719" rIns="91439" bIns="45719">
            <a:noAutofit/>
          </a:bodyPr>
          <a:lstStyle/>
          <a:p>
            <a:pPr/>
          </a:p>
        </p:txBody>
      </p:sp>
      <p:sp>
        <p:nvSpPr>
          <p:cNvPr id="336" name="Picture Placeholder 2"/>
          <p:cNvSpPr/>
          <p:nvPr>
            <p:ph type="pic" sz="quarter" idx="24"/>
          </p:nvPr>
        </p:nvSpPr>
        <p:spPr>
          <a:xfrm>
            <a:off x="8169219" y="1957962"/>
            <a:ext cx="3073869" cy="2080032"/>
          </a:xfrm>
          <a:prstGeom prst="rect">
            <a:avLst/>
          </a:prstGeom>
        </p:spPr>
        <p:txBody>
          <a:bodyPr lIns="91439" tIns="45719" rIns="91439" bIns="45719">
            <a:noAutofit/>
          </a:bodyPr>
          <a:lstStyle/>
          <a:p>
            <a:pPr/>
          </a:p>
        </p:txBody>
      </p:sp>
      <p:sp>
        <p:nvSpPr>
          <p:cNvPr id="337" name="Rectangle 15"/>
          <p:cNvSpPr/>
          <p:nvPr/>
        </p:nvSpPr>
        <p:spPr>
          <a:xfrm>
            <a:off x="4037367" y="1"/>
            <a:ext cx="4128465" cy="60957"/>
          </a:xfrm>
          <a:prstGeom prst="rect">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338" name="Rectangle 16"/>
          <p:cNvSpPr/>
          <p:nvPr/>
        </p:nvSpPr>
        <p:spPr>
          <a:xfrm>
            <a:off x="0" y="6753307"/>
            <a:ext cx="12192000" cy="110878"/>
          </a:xfrm>
          <a:prstGeom prst="rect">
            <a:avLst/>
          </a:prstGeom>
          <a:solidFill>
            <a:srgbClr val="EF4A4A"/>
          </a:solidFill>
          <a:ln w="12700">
            <a:miter lim="400000"/>
          </a:ln>
        </p:spPr>
        <p:txBody>
          <a:bodyPr lIns="45718" tIns="45718" rIns="45718" bIns="45718" anchor="ctr"/>
          <a:lstStyle/>
          <a:p>
            <a:pPr algn="ctr">
              <a:defRPr sz="2400">
                <a:solidFill>
                  <a:srgbClr val="FFFFFF"/>
                </a:solidFill>
                <a:latin typeface="Arial"/>
                <a:ea typeface="Arial"/>
                <a:cs typeface="Arial"/>
                <a:sym typeface="Arial"/>
              </a:defRPr>
            </a:pPr>
          </a:p>
        </p:txBody>
      </p:sp>
      <p:sp>
        <p:nvSpPr>
          <p:cNvPr id="339"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Images and Contents Layout">
    <p:bg>
      <p:bgPr>
        <a:solidFill>
          <a:srgbClr val="FFFFFF"/>
        </a:solidFill>
      </p:bgPr>
    </p:bg>
    <p:spTree>
      <p:nvGrpSpPr>
        <p:cNvPr id="1" name=""/>
        <p:cNvGrpSpPr/>
        <p:nvPr/>
      </p:nvGrpSpPr>
      <p:grpSpPr>
        <a:xfrm>
          <a:off x="0" y="0"/>
          <a:ext cx="0" cy="0"/>
          <a:chOff x="0" y="0"/>
          <a:chExt cx="0" cy="0"/>
        </a:xfrm>
      </p:grpSpPr>
      <p:sp>
        <p:nvSpPr>
          <p:cNvPr id="346" name="Picture Placeholder 2"/>
          <p:cNvSpPr/>
          <p:nvPr>
            <p:ph type="pic" idx="21"/>
          </p:nvPr>
        </p:nvSpPr>
        <p:spPr>
          <a:xfrm>
            <a:off x="0" y="0"/>
            <a:ext cx="12192000" cy="4101075"/>
          </a:xfrm>
          <a:prstGeom prst="rect">
            <a:avLst/>
          </a:prstGeom>
        </p:spPr>
        <p:txBody>
          <a:bodyPr lIns="91439" tIns="45719" rIns="91439" bIns="45719">
            <a:noAutofit/>
          </a:bodyPr>
          <a:lstStyle/>
          <a:p>
            <a:pPr/>
          </a:p>
        </p:txBody>
      </p:sp>
      <p:sp>
        <p:nvSpPr>
          <p:cNvPr id="347"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con sets layout">
    <p:bg>
      <p:bgPr>
        <a:solidFill>
          <a:srgbClr val="FFFFFF"/>
        </a:solidFill>
      </p:bgPr>
    </p:bg>
    <p:spTree>
      <p:nvGrpSpPr>
        <p:cNvPr id="1" name=""/>
        <p:cNvGrpSpPr/>
        <p:nvPr/>
      </p:nvGrpSpPr>
      <p:grpSpPr>
        <a:xfrm>
          <a:off x="0" y="0"/>
          <a:ext cx="0" cy="0"/>
          <a:chOff x="0" y="0"/>
          <a:chExt cx="0" cy="0"/>
        </a:xfrm>
      </p:grpSpPr>
      <p:sp>
        <p:nvSpPr>
          <p:cNvPr id="354" name="Body Level One…"/>
          <p:cNvSpPr txBox="1"/>
          <p:nvPr>
            <p:ph type="body" sz="quarter" idx="1" hasCustomPrompt="1"/>
          </p:nvPr>
        </p:nvSpPr>
        <p:spPr>
          <a:xfrm>
            <a:off x="0" y="164638"/>
            <a:ext cx="12192000" cy="768085"/>
          </a:xfrm>
          <a:prstGeom prst="rect">
            <a:avLst/>
          </a:prstGeom>
        </p:spPr>
        <p:txBody>
          <a:bodyPr anchor="ctr"/>
          <a:lstStyle>
            <a:lvl1pPr marL="0" indent="0" algn="ctr" defTabSz="1219168">
              <a:lnSpc>
                <a:spcPct val="100000"/>
              </a:lnSpc>
              <a:spcBef>
                <a:spcPts val="1100"/>
              </a:spcBef>
              <a:buSzTx/>
              <a:buFontTx/>
              <a:buNone/>
              <a:defRPr sz="4800">
                <a:latin typeface="Arial"/>
                <a:ea typeface="Arial"/>
                <a:cs typeface="Arial"/>
                <a:sym typeface="Arial"/>
              </a:defRPr>
            </a:lvl1pPr>
            <a:lvl2pPr marL="1103842" indent="-494256" algn="ctr" defTabSz="1219168">
              <a:lnSpc>
                <a:spcPct val="100000"/>
              </a:lnSpc>
              <a:spcBef>
                <a:spcPts val="1100"/>
              </a:spcBef>
              <a:buFontTx/>
              <a:buChar char="–"/>
              <a:defRPr sz="4800">
                <a:latin typeface="Arial"/>
                <a:ea typeface="Arial"/>
                <a:cs typeface="Arial"/>
                <a:sym typeface="Arial"/>
              </a:defRPr>
            </a:lvl2pPr>
            <a:lvl3pPr marL="1676356" indent="-457187" algn="ctr" defTabSz="1219168">
              <a:lnSpc>
                <a:spcPct val="100000"/>
              </a:lnSpc>
              <a:spcBef>
                <a:spcPts val="1100"/>
              </a:spcBef>
              <a:buFontTx/>
              <a:defRPr sz="4800">
                <a:latin typeface="Arial"/>
                <a:ea typeface="Arial"/>
                <a:cs typeface="Arial"/>
                <a:sym typeface="Arial"/>
              </a:defRPr>
            </a:lvl3pPr>
            <a:lvl4pPr marL="2391448" indent="-562692" algn="ctr" defTabSz="1219168">
              <a:lnSpc>
                <a:spcPct val="100000"/>
              </a:lnSpc>
              <a:spcBef>
                <a:spcPts val="1100"/>
              </a:spcBef>
              <a:buFontTx/>
              <a:buChar char="–"/>
              <a:defRPr sz="4800">
                <a:latin typeface="Arial"/>
                <a:ea typeface="Arial"/>
                <a:cs typeface="Arial"/>
                <a:sym typeface="Arial"/>
              </a:defRPr>
            </a:lvl4pPr>
            <a:lvl5pPr marL="3001029" indent="-562692" algn="ctr" defTabSz="1219168">
              <a:lnSpc>
                <a:spcPct val="100000"/>
              </a:lnSpc>
              <a:spcBef>
                <a:spcPts val="1100"/>
              </a:spcBef>
              <a:buFontTx/>
              <a:buChar char="»"/>
              <a:defRPr sz="4800">
                <a:latin typeface="Arial"/>
                <a:ea typeface="Arial"/>
                <a:cs typeface="Arial"/>
                <a:sym typeface="Arial"/>
              </a:defRPr>
            </a:lvl5pPr>
          </a:lstStyle>
          <a:p>
            <a:pPr/>
            <a:r>
              <a:t>ICON SETS LAYOUT</a:t>
            </a:r>
          </a:p>
          <a:p>
            <a:pPr lvl="1"/>
            <a:r>
              <a:t/>
            </a:r>
          </a:p>
          <a:p>
            <a:pPr lvl="2"/>
            <a:r>
              <a:t/>
            </a:r>
          </a:p>
          <a:p>
            <a:pPr lvl="3"/>
            <a:r>
              <a:t/>
            </a:r>
          </a:p>
          <a:p>
            <a:pPr lvl="4"/>
            <a:r>
              <a:t/>
            </a:r>
          </a:p>
        </p:txBody>
      </p:sp>
      <p:grpSp>
        <p:nvGrpSpPr>
          <p:cNvPr id="358" name="Group 4"/>
          <p:cNvGrpSpPr/>
          <p:nvPr/>
        </p:nvGrpSpPr>
        <p:grpSpPr>
          <a:xfrm>
            <a:off x="472009" y="1508782"/>
            <a:ext cx="3799795" cy="4865571"/>
            <a:chOff x="0" y="-1"/>
            <a:chExt cx="3799794" cy="4865569"/>
          </a:xfrm>
        </p:grpSpPr>
        <p:sp>
          <p:nvSpPr>
            <p:cNvPr id="355" name="Rounded Rectangle 5"/>
            <p:cNvSpPr/>
            <p:nvPr/>
          </p:nvSpPr>
          <p:spPr>
            <a:xfrm>
              <a:off x="-1" y="-2"/>
              <a:ext cx="3799795" cy="4865571"/>
            </a:xfrm>
            <a:prstGeom prst="roundRect">
              <a:avLst>
                <a:gd name="adj" fmla="val 3968"/>
              </a:avLst>
            </a:prstGeom>
            <a:solidFill>
              <a:srgbClr val="EF4A4A"/>
            </a:solidFill>
            <a:ln w="12700" cap="flat">
              <a:noFill/>
              <a:miter lim="400000"/>
            </a:ln>
            <a:effectLst/>
          </p:spPr>
          <p:txBody>
            <a:bodyPr wrap="square" lIns="45718" tIns="45718" rIns="45718" bIns="45718" numCol="1" anchor="ctr">
              <a:noAutofit/>
            </a:bodyPr>
            <a:lstStyle/>
            <a:p>
              <a:pPr algn="ctr">
                <a:defRPr sz="2400">
                  <a:solidFill>
                    <a:srgbClr val="FFFFFF"/>
                  </a:solidFill>
                  <a:latin typeface="Arial"/>
                  <a:ea typeface="Arial"/>
                  <a:cs typeface="Arial"/>
                  <a:sym typeface="Arial"/>
                </a:defRPr>
              </a:pPr>
            </a:p>
          </p:txBody>
        </p:sp>
        <p:sp>
          <p:nvSpPr>
            <p:cNvPr id="356" name="Rounded Rectangle 8"/>
            <p:cNvSpPr/>
            <p:nvPr/>
          </p:nvSpPr>
          <p:spPr>
            <a:xfrm>
              <a:off x="237232" y="287880"/>
              <a:ext cx="144697" cy="4320638"/>
            </a:xfrm>
            <a:prstGeom prst="roundRect">
              <a:avLst>
                <a:gd name="adj" fmla="val 50000"/>
              </a:avLst>
            </a:prstGeom>
            <a:solidFill>
              <a:srgbClr val="FFFFFF">
                <a:alpha val="41000"/>
              </a:srgbClr>
            </a:solidFill>
            <a:ln w="12700" cap="flat">
              <a:noFill/>
              <a:miter lim="400000"/>
            </a:ln>
            <a:effectLst/>
          </p:spPr>
          <p:txBody>
            <a:bodyPr wrap="square" lIns="45718" tIns="45718" rIns="45718" bIns="45718" numCol="1" anchor="ctr">
              <a:noAutofit/>
            </a:bodyPr>
            <a:lstStyle/>
            <a:p>
              <a:pPr algn="ctr">
                <a:defRPr sz="2400">
                  <a:solidFill>
                    <a:srgbClr val="FFFFFF"/>
                  </a:solidFill>
                  <a:latin typeface="Arial"/>
                  <a:ea typeface="Arial"/>
                  <a:cs typeface="Arial"/>
                  <a:sym typeface="Arial"/>
                </a:defRPr>
              </a:pPr>
            </a:p>
          </p:txBody>
        </p:sp>
        <p:sp>
          <p:nvSpPr>
            <p:cNvPr id="357" name="Half Frame 11"/>
            <p:cNvSpPr/>
            <p:nvPr/>
          </p:nvSpPr>
          <p:spPr>
            <a:xfrm rot="5400000">
              <a:off x="2984847" y="142147"/>
              <a:ext cx="669779" cy="6697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6475" y="5125"/>
                  </a:lnTo>
                  <a:lnTo>
                    <a:pt x="5323" y="5125"/>
                  </a:lnTo>
                  <a:lnTo>
                    <a:pt x="5323" y="16277"/>
                  </a:lnTo>
                  <a:lnTo>
                    <a:pt x="0" y="21600"/>
                  </a:lnTo>
                  <a:close/>
                </a:path>
              </a:pathLst>
            </a:custGeom>
            <a:solidFill>
              <a:srgbClr val="FFFFFF">
                <a:alpha val="23000"/>
              </a:srgbClr>
            </a:solidFill>
            <a:ln w="12700" cap="flat">
              <a:noFill/>
              <a:miter lim="400000"/>
            </a:ln>
            <a:effectLst/>
          </p:spPr>
          <p:txBody>
            <a:bodyPr wrap="square" lIns="45718" tIns="45718" rIns="45718" bIns="45718" numCol="1" anchor="ctr">
              <a:noAutofit/>
            </a:bodyPr>
            <a:lstStyle/>
            <a:p>
              <a:pPr algn="ctr">
                <a:defRPr sz="2400">
                  <a:latin typeface="Arial"/>
                  <a:ea typeface="Arial"/>
                  <a:cs typeface="Arial"/>
                  <a:sym typeface="Arial"/>
                </a:defRPr>
              </a:pPr>
            </a:p>
          </p:txBody>
        </p:sp>
      </p:grpSp>
      <p:sp>
        <p:nvSpPr>
          <p:cNvPr id="359" name="Slide Number"/>
          <p:cNvSpPr txBox="1"/>
          <p:nvPr>
            <p:ph type="sldNum" sz="quarter" idx="2"/>
          </p:nvPr>
        </p:nvSpPr>
        <p:spPr>
          <a:xfrm>
            <a:off x="8478981" y="6232199"/>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6" name="Furnished living room with a fireplace, French windows and large potted plants behind the sofa"/>
          <p:cNvSpPr/>
          <p:nvPr>
            <p:ph type="pic" sz="half" idx="21"/>
          </p:nvPr>
        </p:nvSpPr>
        <p:spPr>
          <a:xfrm>
            <a:off x="6146800" y="3155950"/>
            <a:ext cx="5289550" cy="3526367"/>
          </a:xfrm>
          <a:prstGeom prst="rect">
            <a:avLst/>
          </a:prstGeom>
        </p:spPr>
        <p:txBody>
          <a:bodyPr lIns="91439" tIns="45719" rIns="91439" bIns="45719">
            <a:noAutofit/>
          </a:bodyPr>
          <a:lstStyle/>
          <a:p>
            <a:pPr/>
          </a:p>
        </p:txBody>
      </p:sp>
      <p:sp>
        <p:nvSpPr>
          <p:cNvPr id="367" name="Bedroom with a four-poster canopy bed"/>
          <p:cNvSpPr/>
          <p:nvPr>
            <p:ph type="pic" sz="half" idx="22"/>
          </p:nvPr>
        </p:nvSpPr>
        <p:spPr>
          <a:xfrm>
            <a:off x="6337300" y="260350"/>
            <a:ext cx="5080000" cy="3386667"/>
          </a:xfrm>
          <a:prstGeom prst="rect">
            <a:avLst/>
          </a:prstGeom>
        </p:spPr>
        <p:txBody>
          <a:bodyPr lIns="91439" tIns="45719" rIns="91439" bIns="45719">
            <a:noAutofit/>
          </a:bodyPr>
          <a:lstStyle/>
          <a:p>
            <a:pPr/>
          </a:p>
        </p:txBody>
      </p:sp>
      <p:sp>
        <p:nvSpPr>
          <p:cNvPr id="368" name="Curving brick staircase leading to the entrance to a brick house"/>
          <p:cNvSpPr/>
          <p:nvPr>
            <p:ph type="pic" idx="23"/>
          </p:nvPr>
        </p:nvSpPr>
        <p:spPr>
          <a:xfrm>
            <a:off x="774700" y="-44450"/>
            <a:ext cx="5080000" cy="7620000"/>
          </a:xfrm>
          <a:prstGeom prst="rect">
            <a:avLst/>
          </a:prstGeom>
        </p:spPr>
        <p:txBody>
          <a:bodyPr lIns="91439" tIns="45719" rIns="91439" bIns="45719">
            <a:noAutofit/>
          </a:bodyPr>
          <a:lstStyle/>
          <a:p>
            <a:pPr/>
          </a:p>
        </p:txBody>
      </p:sp>
      <p:sp>
        <p:nvSpPr>
          <p:cNvPr id="369" name="Slide Number"/>
          <p:cNvSpPr txBox="1"/>
          <p:nvPr>
            <p:ph type="sldNum" sz="quarter" idx="2"/>
          </p:nvPr>
        </p:nvSpPr>
        <p:spPr>
          <a:xfrm>
            <a:off x="6013662" y="6597650"/>
            <a:ext cx="176582" cy="241301"/>
          </a:xfrm>
          <a:prstGeom prst="rect">
            <a:avLst/>
          </a:prstGeom>
        </p:spPr>
        <p:txBody>
          <a:bodyPr lIns="25400" tIns="25400" rIns="25400" bIns="25400" anchor="b"/>
          <a:lstStyle>
            <a:lvl1pPr algn="ctr" defTabSz="412750">
              <a:defRPr>
                <a:solidFill>
                  <a:srgbClr val="FAEFE0"/>
                </a:solidFill>
                <a:latin typeface="Bodoni SvtyTwo OS ITC TT-BookIt"/>
                <a:ea typeface="Bodoni SvtyTwo OS ITC TT-BookIt"/>
                <a:cs typeface="Bodoni SvtyTwo OS ITC TT-BookIt"/>
                <a:sym typeface="Bodoni SvtyTwo OS ITC TT-BookI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6" name="Line"/>
          <p:cNvSpPr/>
          <p:nvPr/>
        </p:nvSpPr>
        <p:spPr>
          <a:xfrm>
            <a:off x="260349" y="1714500"/>
            <a:ext cx="11671303" cy="0"/>
          </a:xfrm>
          <a:prstGeom prst="line">
            <a:avLst/>
          </a:prstGeom>
          <a:ln w="3175">
            <a:solidFill>
              <a:srgbClr val="998074">
                <a:alpha val="75000"/>
              </a:srgbClr>
            </a:solidFill>
            <a:miter lim="400000"/>
          </a:ln>
        </p:spPr>
        <p:txBody>
          <a:bodyPr lIns="45718" tIns="45718" rIns="45718" bIns="45718"/>
          <a:lstStyle/>
          <a:p>
            <a:pPr/>
          </a:p>
        </p:txBody>
      </p:sp>
      <p:sp>
        <p:nvSpPr>
          <p:cNvPr id="377" name="Title Text"/>
          <p:cNvSpPr txBox="1"/>
          <p:nvPr>
            <p:ph type="title"/>
          </p:nvPr>
        </p:nvSpPr>
        <p:spPr>
          <a:xfrm>
            <a:off x="793750" y="571500"/>
            <a:ext cx="10604500" cy="889000"/>
          </a:xfrm>
          <a:prstGeom prst="rect">
            <a:avLst/>
          </a:prstGeom>
        </p:spPr>
        <p:txBody>
          <a:bodyPr lIns="25400" tIns="25400" rIns="25400" bIns="25400"/>
          <a:lstStyle>
            <a:lvl1pPr algn="ctr" defTabSz="412750">
              <a:lnSpc>
                <a:spcPct val="80000"/>
              </a:lnSpc>
              <a:defRPr cap="all" sz="4800">
                <a:latin typeface="Academy Engraved LET Plain:1.0"/>
                <a:ea typeface="Academy Engraved LET Plain:1.0"/>
                <a:cs typeface="Academy Engraved LET Plain:1.0"/>
                <a:sym typeface="Academy Engraved LET Plain:1.0"/>
              </a:defRPr>
            </a:lvl1pPr>
          </a:lstStyle>
          <a:p>
            <a:pPr/>
            <a:r>
              <a:t>Title Text</a:t>
            </a:r>
          </a:p>
        </p:txBody>
      </p:sp>
      <p:sp>
        <p:nvSpPr>
          <p:cNvPr id="378" name="Body Level One…"/>
          <p:cNvSpPr txBox="1"/>
          <p:nvPr>
            <p:ph type="body" idx="1"/>
          </p:nvPr>
        </p:nvSpPr>
        <p:spPr>
          <a:xfrm>
            <a:off x="793750" y="1936750"/>
            <a:ext cx="10604500" cy="4445000"/>
          </a:xfrm>
          <a:prstGeom prst="rect">
            <a:avLst/>
          </a:prstGeom>
        </p:spPr>
        <p:txBody>
          <a:bodyPr lIns="25400" tIns="25400" rIns="25400" bIns="25400" anchor="ctr"/>
          <a:lstStyle>
            <a:lvl1pPr marL="317500" indent="-317500" defTabSz="412750">
              <a:lnSpc>
                <a:spcPct val="110000"/>
              </a:lnSpc>
              <a:spcBef>
                <a:spcPts val="3800"/>
              </a:spcBef>
              <a:buSzPct val="45000"/>
              <a:buFontTx/>
              <a:buBlip>
                <a:blip r:embed="rId3"/>
              </a:buBlip>
              <a:defRPr>
                <a:solidFill>
                  <a:srgbClr val="57554B"/>
                </a:solidFill>
                <a:latin typeface="Hoefler Text"/>
                <a:ea typeface="Hoefler Text"/>
                <a:cs typeface="Hoefler Text"/>
                <a:sym typeface="Hoefler Text"/>
              </a:defRPr>
            </a:lvl1pPr>
            <a:lvl2pPr marL="952500" indent="-317500" defTabSz="412750">
              <a:lnSpc>
                <a:spcPct val="110000"/>
              </a:lnSpc>
              <a:spcBef>
                <a:spcPts val="3800"/>
              </a:spcBef>
              <a:buSzPct val="45000"/>
              <a:buFontTx/>
              <a:buBlip>
                <a:blip r:embed="rId3"/>
              </a:buBlip>
              <a:defRPr>
                <a:solidFill>
                  <a:srgbClr val="57554B"/>
                </a:solidFill>
                <a:latin typeface="Hoefler Text"/>
                <a:ea typeface="Hoefler Text"/>
                <a:cs typeface="Hoefler Text"/>
                <a:sym typeface="Hoefler Text"/>
              </a:defRPr>
            </a:lvl2pPr>
            <a:lvl3pPr marL="1587500" indent="-317500" defTabSz="412750">
              <a:lnSpc>
                <a:spcPct val="110000"/>
              </a:lnSpc>
              <a:spcBef>
                <a:spcPts val="3800"/>
              </a:spcBef>
              <a:buSzPct val="45000"/>
              <a:buFontTx/>
              <a:buBlip>
                <a:blip r:embed="rId3"/>
              </a:buBlip>
              <a:defRPr>
                <a:solidFill>
                  <a:srgbClr val="57554B"/>
                </a:solidFill>
                <a:latin typeface="Hoefler Text"/>
                <a:ea typeface="Hoefler Text"/>
                <a:cs typeface="Hoefler Text"/>
                <a:sym typeface="Hoefler Text"/>
              </a:defRPr>
            </a:lvl3pPr>
            <a:lvl4pPr marL="2222500" indent="-317500" defTabSz="412750">
              <a:lnSpc>
                <a:spcPct val="110000"/>
              </a:lnSpc>
              <a:spcBef>
                <a:spcPts val="3800"/>
              </a:spcBef>
              <a:buSzPct val="45000"/>
              <a:buFontTx/>
              <a:buBlip>
                <a:blip r:embed="rId3"/>
              </a:buBlip>
              <a:defRPr>
                <a:solidFill>
                  <a:srgbClr val="57554B"/>
                </a:solidFill>
                <a:latin typeface="Hoefler Text"/>
                <a:ea typeface="Hoefler Text"/>
                <a:cs typeface="Hoefler Text"/>
                <a:sym typeface="Hoefler Text"/>
              </a:defRPr>
            </a:lvl4pPr>
            <a:lvl5pPr marL="2857500" indent="-317500" defTabSz="412750">
              <a:lnSpc>
                <a:spcPct val="110000"/>
              </a:lnSpc>
              <a:spcBef>
                <a:spcPts val="3800"/>
              </a:spcBef>
              <a:buSzPct val="45000"/>
              <a:buFontTx/>
              <a:buBlip>
                <a:blip r:embed="rId3"/>
              </a:buBlip>
              <a:defRPr>
                <a:solidFill>
                  <a:srgbClr val="57554B"/>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379" name="Slide Number"/>
          <p:cNvSpPr txBox="1"/>
          <p:nvPr>
            <p:ph type="sldNum" sz="quarter" idx="2"/>
          </p:nvPr>
        </p:nvSpPr>
        <p:spPr>
          <a:xfrm>
            <a:off x="6013662" y="6470650"/>
            <a:ext cx="176583" cy="241300"/>
          </a:xfrm>
          <a:prstGeom prst="rect">
            <a:avLst/>
          </a:prstGeom>
          <a:gradFill>
            <a:gsLst>
              <a:gs pos="0">
                <a:srgbClr val="FDEFE1"/>
              </a:gs>
              <a:gs pos="100000">
                <a:srgbClr val="FAECDB"/>
              </a:gs>
            </a:gsLst>
            <a:lin ang="5400000"/>
          </a:gradFill>
        </p:spPr>
        <p:txBody>
          <a:bodyPr wrap="square" lIns="25400" tIns="25400" rIns="25400" bIns="25400" anchor="t"/>
          <a:lstStyle>
            <a:lvl1pPr algn="ctr" defTabSz="412750">
              <a:defRPr>
                <a:solidFill>
                  <a:srgbClr val="503B28"/>
                </a:solidFill>
                <a:latin typeface="Bodoni SvtyTwo OS ITC TT-BookIt"/>
                <a:ea typeface="Bodoni SvtyTwo OS ITC TT-BookIt"/>
                <a:cs typeface="Bodoni SvtyTwo OS ITC TT-BookIt"/>
                <a:sym typeface="Bodoni SvtyTwo OS ITC TT-BookI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6" name="Line"/>
          <p:cNvSpPr/>
          <p:nvPr/>
        </p:nvSpPr>
        <p:spPr>
          <a:xfrm>
            <a:off x="260349" y="1714500"/>
            <a:ext cx="11671303" cy="0"/>
          </a:xfrm>
          <a:prstGeom prst="line">
            <a:avLst/>
          </a:prstGeom>
          <a:ln w="3175">
            <a:solidFill>
              <a:srgbClr val="998074">
                <a:alpha val="75000"/>
              </a:srgbClr>
            </a:solidFill>
            <a:miter lim="400000"/>
          </a:ln>
        </p:spPr>
        <p:txBody>
          <a:bodyPr lIns="45718" tIns="45718" rIns="45718" bIns="45718"/>
          <a:lstStyle/>
          <a:p>
            <a:pPr/>
          </a:p>
        </p:txBody>
      </p:sp>
      <p:sp>
        <p:nvSpPr>
          <p:cNvPr id="387" name="Title Text"/>
          <p:cNvSpPr txBox="1"/>
          <p:nvPr>
            <p:ph type="title"/>
          </p:nvPr>
        </p:nvSpPr>
        <p:spPr>
          <a:xfrm>
            <a:off x="793750" y="571500"/>
            <a:ext cx="10604500" cy="889000"/>
          </a:xfrm>
          <a:prstGeom prst="rect">
            <a:avLst/>
          </a:prstGeom>
        </p:spPr>
        <p:txBody>
          <a:bodyPr lIns="25400" tIns="25400" rIns="25400" bIns="25400"/>
          <a:lstStyle>
            <a:lvl1pPr algn="ctr" defTabSz="412750">
              <a:lnSpc>
                <a:spcPct val="80000"/>
              </a:lnSpc>
              <a:defRPr cap="all" sz="4800">
                <a:latin typeface="Academy Engraved LET Plain:1.0"/>
                <a:ea typeface="Academy Engraved LET Plain:1.0"/>
                <a:cs typeface="Academy Engraved LET Plain:1.0"/>
                <a:sym typeface="Academy Engraved LET Plain:1.0"/>
              </a:defRPr>
            </a:lvl1pPr>
          </a:lstStyle>
          <a:p>
            <a:pPr/>
            <a:r>
              <a:t>Title Text</a:t>
            </a:r>
          </a:p>
        </p:txBody>
      </p:sp>
      <p:sp>
        <p:nvSpPr>
          <p:cNvPr id="388" name="Slide Number"/>
          <p:cNvSpPr txBox="1"/>
          <p:nvPr>
            <p:ph type="sldNum" sz="quarter" idx="2"/>
          </p:nvPr>
        </p:nvSpPr>
        <p:spPr>
          <a:xfrm>
            <a:off x="6016623" y="6470650"/>
            <a:ext cx="176583" cy="241300"/>
          </a:xfrm>
          <a:prstGeom prst="rect">
            <a:avLst/>
          </a:prstGeom>
          <a:gradFill>
            <a:gsLst>
              <a:gs pos="0">
                <a:srgbClr val="FDEFE1"/>
              </a:gs>
              <a:gs pos="100000">
                <a:srgbClr val="FAECDB"/>
              </a:gs>
            </a:gsLst>
            <a:lin ang="5400000"/>
          </a:gradFill>
        </p:spPr>
        <p:txBody>
          <a:bodyPr wrap="square" lIns="25400" tIns="25400" rIns="25400" bIns="25400" anchor="t"/>
          <a:lstStyle>
            <a:lvl1pPr algn="ctr" defTabSz="412750">
              <a:defRPr>
                <a:solidFill>
                  <a:srgbClr val="503B28"/>
                </a:solidFill>
                <a:latin typeface="Bodoni SvtyTwo OS ITC TT-BookIt"/>
                <a:ea typeface="Bodoni SvtyTwo OS ITC TT-BookIt"/>
                <a:cs typeface="Bodoni SvtyTwo OS ITC TT-BookIt"/>
                <a:sym typeface="Bodoni SvtyTwo OS ITC TT-BookI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5" name="Line"/>
          <p:cNvSpPr/>
          <p:nvPr/>
        </p:nvSpPr>
        <p:spPr>
          <a:xfrm>
            <a:off x="260349" y="1714500"/>
            <a:ext cx="11671303" cy="0"/>
          </a:xfrm>
          <a:prstGeom prst="line">
            <a:avLst/>
          </a:prstGeom>
          <a:ln w="3175">
            <a:solidFill>
              <a:srgbClr val="998074">
                <a:alpha val="75000"/>
              </a:srgbClr>
            </a:solidFill>
            <a:miter lim="400000"/>
          </a:ln>
        </p:spPr>
        <p:txBody>
          <a:bodyPr lIns="45718" tIns="45718" rIns="45718" bIns="45718"/>
          <a:lstStyle/>
          <a:p>
            <a:pPr/>
          </a:p>
        </p:txBody>
      </p:sp>
      <p:sp>
        <p:nvSpPr>
          <p:cNvPr id="396" name="Photo of the Painted Ladies — a row of colourful Victorian houses in San Francisco, with the Financial District in the background "/>
          <p:cNvSpPr/>
          <p:nvPr>
            <p:ph type="pic" idx="21"/>
          </p:nvPr>
        </p:nvSpPr>
        <p:spPr>
          <a:xfrm>
            <a:off x="6477000" y="1231497"/>
            <a:ext cx="7004050" cy="4801609"/>
          </a:xfrm>
          <a:prstGeom prst="rect">
            <a:avLst/>
          </a:prstGeom>
        </p:spPr>
        <p:txBody>
          <a:bodyPr lIns="91439" tIns="45719" rIns="91439" bIns="45719">
            <a:noAutofit/>
          </a:bodyPr>
          <a:lstStyle/>
          <a:p>
            <a:pPr/>
          </a:p>
        </p:txBody>
      </p:sp>
      <p:sp>
        <p:nvSpPr>
          <p:cNvPr id="397" name="Title Text"/>
          <p:cNvSpPr txBox="1"/>
          <p:nvPr>
            <p:ph type="title"/>
          </p:nvPr>
        </p:nvSpPr>
        <p:spPr>
          <a:xfrm>
            <a:off x="793750" y="571500"/>
            <a:ext cx="10604500" cy="889000"/>
          </a:xfrm>
          <a:prstGeom prst="rect">
            <a:avLst/>
          </a:prstGeom>
        </p:spPr>
        <p:txBody>
          <a:bodyPr lIns="25400" tIns="25400" rIns="25400" bIns="25400"/>
          <a:lstStyle>
            <a:lvl1pPr algn="ctr" defTabSz="412750">
              <a:lnSpc>
                <a:spcPct val="80000"/>
              </a:lnSpc>
              <a:defRPr cap="all" sz="4800">
                <a:latin typeface="Academy Engraved LET Plain:1.0"/>
                <a:ea typeface="Academy Engraved LET Plain:1.0"/>
                <a:cs typeface="Academy Engraved LET Plain:1.0"/>
                <a:sym typeface="Academy Engraved LET Plain:1.0"/>
              </a:defRPr>
            </a:lvl1pPr>
          </a:lstStyle>
          <a:p>
            <a:pPr/>
            <a:r>
              <a:t>Title Text</a:t>
            </a:r>
          </a:p>
        </p:txBody>
      </p:sp>
      <p:sp>
        <p:nvSpPr>
          <p:cNvPr id="398" name="Body Level One…"/>
          <p:cNvSpPr txBox="1"/>
          <p:nvPr>
            <p:ph type="body" sz="half" idx="1"/>
          </p:nvPr>
        </p:nvSpPr>
        <p:spPr>
          <a:xfrm>
            <a:off x="793750" y="1936750"/>
            <a:ext cx="5080000" cy="4191000"/>
          </a:xfrm>
          <a:prstGeom prst="rect">
            <a:avLst/>
          </a:prstGeom>
        </p:spPr>
        <p:txBody>
          <a:bodyPr lIns="25400" tIns="25400" rIns="25400" bIns="25400" anchor="ctr"/>
          <a:lstStyle>
            <a:lvl1pPr marL="267252" indent="-267252" defTabSz="412750">
              <a:lnSpc>
                <a:spcPct val="110000"/>
              </a:lnSpc>
              <a:spcBef>
                <a:spcPts val="2300"/>
              </a:spcBef>
              <a:buSzPct val="45000"/>
              <a:buFontTx/>
              <a:buBlip>
                <a:blip r:embed="rId3"/>
              </a:buBlip>
              <a:defRPr sz="2200">
                <a:solidFill>
                  <a:srgbClr val="57554B"/>
                </a:solidFill>
                <a:latin typeface="Hoefler Text"/>
                <a:ea typeface="Hoefler Text"/>
                <a:cs typeface="Hoefler Text"/>
                <a:sym typeface="Hoefler Text"/>
              </a:defRPr>
            </a:lvl1pPr>
            <a:lvl2pPr marL="826052" indent="-267252" defTabSz="412750">
              <a:lnSpc>
                <a:spcPct val="110000"/>
              </a:lnSpc>
              <a:spcBef>
                <a:spcPts val="2300"/>
              </a:spcBef>
              <a:buSzPct val="45000"/>
              <a:buFontTx/>
              <a:buBlip>
                <a:blip r:embed="rId3"/>
              </a:buBlip>
              <a:defRPr sz="2200">
                <a:solidFill>
                  <a:srgbClr val="57554B"/>
                </a:solidFill>
                <a:latin typeface="Hoefler Text"/>
                <a:ea typeface="Hoefler Text"/>
                <a:cs typeface="Hoefler Text"/>
                <a:sym typeface="Hoefler Text"/>
              </a:defRPr>
            </a:lvl2pPr>
            <a:lvl3pPr marL="1384852" indent="-267252" defTabSz="412750">
              <a:lnSpc>
                <a:spcPct val="110000"/>
              </a:lnSpc>
              <a:spcBef>
                <a:spcPts val="2300"/>
              </a:spcBef>
              <a:buSzPct val="45000"/>
              <a:buFontTx/>
              <a:buBlip>
                <a:blip r:embed="rId3"/>
              </a:buBlip>
              <a:defRPr sz="2200">
                <a:solidFill>
                  <a:srgbClr val="57554B"/>
                </a:solidFill>
                <a:latin typeface="Hoefler Text"/>
                <a:ea typeface="Hoefler Text"/>
                <a:cs typeface="Hoefler Text"/>
                <a:sym typeface="Hoefler Text"/>
              </a:defRPr>
            </a:lvl3pPr>
            <a:lvl4pPr marL="1943650" indent="-267250" defTabSz="412750">
              <a:lnSpc>
                <a:spcPct val="110000"/>
              </a:lnSpc>
              <a:spcBef>
                <a:spcPts val="2300"/>
              </a:spcBef>
              <a:buSzPct val="45000"/>
              <a:buFontTx/>
              <a:buBlip>
                <a:blip r:embed="rId3"/>
              </a:buBlip>
              <a:defRPr sz="2200">
                <a:solidFill>
                  <a:srgbClr val="57554B"/>
                </a:solidFill>
                <a:latin typeface="Hoefler Text"/>
                <a:ea typeface="Hoefler Text"/>
                <a:cs typeface="Hoefler Text"/>
                <a:sym typeface="Hoefler Text"/>
              </a:defRPr>
            </a:lvl4pPr>
            <a:lvl5pPr marL="2502450" indent="-267250" defTabSz="412750">
              <a:lnSpc>
                <a:spcPct val="110000"/>
              </a:lnSpc>
              <a:spcBef>
                <a:spcPts val="2300"/>
              </a:spcBef>
              <a:buSzPct val="45000"/>
              <a:buFontTx/>
              <a:buBlip>
                <a:blip r:embed="rId3"/>
              </a:buBlip>
              <a:defRPr sz="2200">
                <a:solidFill>
                  <a:srgbClr val="57554B"/>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399" name="Slide Number"/>
          <p:cNvSpPr txBox="1"/>
          <p:nvPr>
            <p:ph type="sldNum" sz="quarter" idx="2"/>
          </p:nvPr>
        </p:nvSpPr>
        <p:spPr>
          <a:xfrm>
            <a:off x="6013662" y="6470650"/>
            <a:ext cx="176583" cy="241300"/>
          </a:xfrm>
          <a:prstGeom prst="rect">
            <a:avLst/>
          </a:prstGeom>
          <a:gradFill>
            <a:gsLst>
              <a:gs pos="0">
                <a:srgbClr val="FDEFE1"/>
              </a:gs>
              <a:gs pos="100000">
                <a:srgbClr val="FAECDB"/>
              </a:gs>
            </a:gsLst>
            <a:lin ang="5400000"/>
          </a:gradFill>
        </p:spPr>
        <p:txBody>
          <a:bodyPr wrap="square" lIns="25400" tIns="25400" rIns="25400" bIns="25400" anchor="t"/>
          <a:lstStyle>
            <a:lvl1pPr algn="ctr" defTabSz="412750">
              <a:defRPr>
                <a:solidFill>
                  <a:srgbClr val="503B28"/>
                </a:solidFill>
                <a:latin typeface="Bodoni SvtyTwo OS ITC TT-BookIt"/>
                <a:ea typeface="Bodoni SvtyTwo OS ITC TT-BookIt"/>
                <a:cs typeface="Bodoni SvtyTwo OS ITC TT-BookIt"/>
                <a:sym typeface="Bodoni SvtyTwo OS ITC TT-BookI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grpSp>
        <p:nvGrpSpPr>
          <p:cNvPr id="409" name="Group"/>
          <p:cNvGrpSpPr/>
          <p:nvPr/>
        </p:nvGrpSpPr>
        <p:grpSpPr>
          <a:xfrm>
            <a:off x="2565399" y="3403600"/>
            <a:ext cx="10483852" cy="63500"/>
            <a:chOff x="0" y="0"/>
            <a:chExt cx="10483851" cy="63500"/>
          </a:xfrm>
        </p:grpSpPr>
        <p:pic>
          <p:nvPicPr>
            <p:cNvPr id="406" name="typesetflourish_shape_big.pdf" descr="typesetflourish_shape_big.pdf"/>
            <p:cNvPicPr>
              <a:picLocks noChangeAspect="1"/>
            </p:cNvPicPr>
            <p:nvPr/>
          </p:nvPicPr>
          <p:blipFill>
            <a:blip r:embed="rId3">
              <a:extLst/>
            </a:blip>
            <a:stretch>
              <a:fillRect/>
            </a:stretch>
          </p:blipFill>
          <p:spPr>
            <a:xfrm>
              <a:off x="3422648" y="0"/>
              <a:ext cx="215902" cy="63500"/>
            </a:xfrm>
            <a:prstGeom prst="rect">
              <a:avLst/>
            </a:prstGeom>
            <a:ln w="12700" cap="flat">
              <a:noFill/>
              <a:miter lim="400000"/>
            </a:ln>
            <a:effectLst/>
          </p:spPr>
        </p:pic>
        <p:pic>
          <p:nvPicPr>
            <p:cNvPr id="407" name="typesetflourish_line.pdf" descr="typesetflourish_line.pdf"/>
            <p:cNvPicPr>
              <a:picLocks noChangeAspect="1"/>
            </p:cNvPicPr>
            <p:nvPr/>
          </p:nvPicPr>
          <p:blipFill>
            <a:blip r:embed="rId4">
              <a:extLst/>
            </a:blip>
            <a:stretch>
              <a:fillRect/>
            </a:stretch>
          </p:blipFill>
          <p:spPr>
            <a:xfrm>
              <a:off x="-1" y="31750"/>
              <a:ext cx="6845301" cy="12702"/>
            </a:xfrm>
            <a:prstGeom prst="rect">
              <a:avLst/>
            </a:prstGeom>
            <a:ln w="12700" cap="flat">
              <a:noFill/>
              <a:miter lim="400000"/>
            </a:ln>
            <a:effectLst/>
          </p:spPr>
        </p:pic>
        <p:pic>
          <p:nvPicPr>
            <p:cNvPr id="408" name="typesetflourish_line.pdf" descr="typesetflourish_line.pdf"/>
            <p:cNvPicPr>
              <a:picLocks noChangeAspect="1"/>
            </p:cNvPicPr>
            <p:nvPr/>
          </p:nvPicPr>
          <p:blipFill>
            <a:blip r:embed="rId4">
              <a:extLst/>
            </a:blip>
            <a:stretch>
              <a:fillRect/>
            </a:stretch>
          </p:blipFill>
          <p:spPr>
            <a:xfrm rot="10800000">
              <a:off x="3638550" y="31750"/>
              <a:ext cx="6845301" cy="12702"/>
            </a:xfrm>
            <a:prstGeom prst="rect">
              <a:avLst/>
            </a:prstGeom>
            <a:ln w="12700" cap="flat">
              <a:noFill/>
              <a:miter lim="400000"/>
            </a:ln>
            <a:effectLst/>
          </p:spPr>
        </p:pic>
      </p:grpSp>
      <p:sp>
        <p:nvSpPr>
          <p:cNvPr id="410" name="Title Text"/>
          <p:cNvSpPr txBox="1"/>
          <p:nvPr>
            <p:ph type="title"/>
          </p:nvPr>
        </p:nvSpPr>
        <p:spPr>
          <a:xfrm>
            <a:off x="1047750" y="1606550"/>
            <a:ext cx="10096500" cy="1784350"/>
          </a:xfrm>
          <a:prstGeom prst="rect">
            <a:avLst/>
          </a:prstGeom>
        </p:spPr>
        <p:txBody>
          <a:bodyPr lIns="25400" tIns="25400" rIns="25400" bIns="25400" anchor="b"/>
          <a:lstStyle>
            <a:lvl1pPr algn="ctr" defTabSz="412750">
              <a:lnSpc>
                <a:spcPct val="80000"/>
              </a:lnSpc>
              <a:defRPr cap="all" sz="4800">
                <a:latin typeface="Academy Engraved LET Plain:1.0"/>
                <a:ea typeface="Academy Engraved LET Plain:1.0"/>
                <a:cs typeface="Academy Engraved LET Plain:1.0"/>
                <a:sym typeface="Academy Engraved LET Plain:1.0"/>
              </a:defRPr>
            </a:lvl1pPr>
          </a:lstStyle>
          <a:p>
            <a:pPr/>
            <a:r>
              <a:t>Title Text</a:t>
            </a:r>
          </a:p>
        </p:txBody>
      </p:sp>
      <p:sp>
        <p:nvSpPr>
          <p:cNvPr id="411" name="Body Level One…"/>
          <p:cNvSpPr txBox="1"/>
          <p:nvPr>
            <p:ph type="body" sz="quarter" idx="1"/>
          </p:nvPr>
        </p:nvSpPr>
        <p:spPr>
          <a:xfrm>
            <a:off x="1047750" y="3543300"/>
            <a:ext cx="10096500" cy="895350"/>
          </a:xfrm>
          <a:prstGeom prst="rect">
            <a:avLst/>
          </a:prstGeom>
        </p:spPr>
        <p:txBody>
          <a:bodyPr lIns="25400" tIns="25400" rIns="25400" bIns="25400"/>
          <a:lstStyle>
            <a:lvl1pPr marL="0" indent="0" algn="ctr" defTabSz="412750">
              <a:spcBef>
                <a:spcPts val="800"/>
              </a:spcBef>
              <a:buSzTx/>
              <a:buFontTx/>
              <a:buNone/>
              <a:defRPr sz="2400">
                <a:solidFill>
                  <a:srgbClr val="B6492C"/>
                </a:solidFill>
                <a:latin typeface="Bodoni SvtyTwo SC ITC TT-Book"/>
                <a:ea typeface="Bodoni SvtyTwo SC ITC TT-Book"/>
                <a:cs typeface="Bodoni SvtyTwo SC ITC TT-Book"/>
                <a:sym typeface="Bodoni SvtyTwo SC ITC TT-Book"/>
              </a:defRPr>
            </a:lvl1pPr>
            <a:lvl2pPr marL="0" indent="0" algn="ctr" defTabSz="412750">
              <a:spcBef>
                <a:spcPts val="800"/>
              </a:spcBef>
              <a:buSzTx/>
              <a:buFontTx/>
              <a:buNone/>
              <a:defRPr sz="2400">
                <a:solidFill>
                  <a:srgbClr val="B6492C"/>
                </a:solidFill>
                <a:latin typeface="Bodoni SvtyTwo SC ITC TT-Book"/>
                <a:ea typeface="Bodoni SvtyTwo SC ITC TT-Book"/>
                <a:cs typeface="Bodoni SvtyTwo SC ITC TT-Book"/>
                <a:sym typeface="Bodoni SvtyTwo SC ITC TT-Book"/>
              </a:defRPr>
            </a:lvl2pPr>
            <a:lvl3pPr marL="0" indent="0" algn="ctr" defTabSz="412750">
              <a:spcBef>
                <a:spcPts val="800"/>
              </a:spcBef>
              <a:buSzTx/>
              <a:buFontTx/>
              <a:buNone/>
              <a:defRPr sz="2400">
                <a:solidFill>
                  <a:srgbClr val="B6492C"/>
                </a:solidFill>
                <a:latin typeface="Bodoni SvtyTwo SC ITC TT-Book"/>
                <a:ea typeface="Bodoni SvtyTwo SC ITC TT-Book"/>
                <a:cs typeface="Bodoni SvtyTwo SC ITC TT-Book"/>
                <a:sym typeface="Bodoni SvtyTwo SC ITC TT-Book"/>
              </a:defRPr>
            </a:lvl3pPr>
            <a:lvl4pPr marL="0" indent="0" algn="ctr" defTabSz="412750">
              <a:spcBef>
                <a:spcPts val="800"/>
              </a:spcBef>
              <a:buSzTx/>
              <a:buFontTx/>
              <a:buNone/>
              <a:defRPr sz="2400">
                <a:solidFill>
                  <a:srgbClr val="B6492C"/>
                </a:solidFill>
                <a:latin typeface="Bodoni SvtyTwo SC ITC TT-Book"/>
                <a:ea typeface="Bodoni SvtyTwo SC ITC TT-Book"/>
                <a:cs typeface="Bodoni SvtyTwo SC ITC TT-Book"/>
                <a:sym typeface="Bodoni SvtyTwo SC ITC TT-Book"/>
              </a:defRPr>
            </a:lvl4pPr>
            <a:lvl5pPr marL="0" indent="0" algn="ctr" defTabSz="412750">
              <a:spcBef>
                <a:spcPts val="800"/>
              </a:spcBef>
              <a:buSzTx/>
              <a:buFontTx/>
              <a:buNone/>
              <a:defRPr sz="2400">
                <a:solidFill>
                  <a:srgbClr val="B6492C"/>
                </a:solidFill>
                <a:latin typeface="Bodoni SvtyTwo SC ITC TT-Book"/>
                <a:ea typeface="Bodoni SvtyTwo SC ITC TT-Book"/>
                <a:cs typeface="Bodoni SvtyTwo SC ITC TT-Book"/>
                <a:sym typeface="Bodoni SvtyTwo SC ITC TT-Book"/>
              </a:defRPr>
            </a:lvl5pPr>
          </a:lstStyle>
          <a:p>
            <a:pPr/>
            <a:r>
              <a:t>Body Level One</a:t>
            </a:r>
          </a:p>
          <a:p>
            <a:pPr lvl="1"/>
            <a:r>
              <a:t>Body Level Two</a:t>
            </a:r>
          </a:p>
          <a:p>
            <a:pPr lvl="2"/>
            <a:r>
              <a:t>Body Level Three</a:t>
            </a:r>
          </a:p>
          <a:p>
            <a:pPr lvl="3"/>
            <a:r>
              <a:t>Body Level Four</a:t>
            </a:r>
          </a:p>
          <a:p>
            <a:pPr lvl="4"/>
            <a:r>
              <a:t>Body Level Five</a:t>
            </a:r>
          </a:p>
        </p:txBody>
      </p:sp>
      <p:sp>
        <p:nvSpPr>
          <p:cNvPr id="412" name="Slide Number"/>
          <p:cNvSpPr txBox="1"/>
          <p:nvPr>
            <p:ph type="sldNum" sz="quarter" idx="2"/>
          </p:nvPr>
        </p:nvSpPr>
        <p:spPr>
          <a:xfrm>
            <a:off x="6013662" y="6597650"/>
            <a:ext cx="176582" cy="241300"/>
          </a:xfrm>
          <a:prstGeom prst="rect">
            <a:avLst/>
          </a:prstGeom>
        </p:spPr>
        <p:txBody>
          <a:bodyPr lIns="25400" tIns="25400" rIns="25400" bIns="25400" anchor="t"/>
          <a:lstStyle>
            <a:lvl1pPr algn="ctr" defTabSz="412750">
              <a:defRPr>
                <a:solidFill>
                  <a:srgbClr val="FAEFE0"/>
                </a:solidFill>
                <a:latin typeface="Bodoni SvtyTwo OS ITC TT-BookIt"/>
                <a:ea typeface="Bodoni SvtyTwo OS ITC TT-BookIt"/>
                <a:cs typeface="Bodoni SvtyTwo OS ITC TT-BookIt"/>
                <a:sym typeface="Bodoni SvtyTwo OS ITC TT-BookI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90" cy="823916"/>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4"/>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4"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6" y="2057400"/>
            <a:ext cx="3932242" cy="3811588"/>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4" cy="4873625"/>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81" y="6414762"/>
            <a:ext cx="258620" cy="248302"/>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1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1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21" name="Rectangle 30"/>
          <p:cNvSpPr/>
          <p:nvPr/>
        </p:nvSpPr>
        <p:spPr>
          <a:xfrm>
            <a:off x="-4421" y="6053794"/>
            <a:ext cx="12196420" cy="439197"/>
          </a:xfrm>
          <a:prstGeom prst="rect">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422" name="Rectangle 31"/>
          <p:cNvSpPr/>
          <p:nvPr/>
        </p:nvSpPr>
        <p:spPr>
          <a:xfrm>
            <a:off x="302197" y="5901985"/>
            <a:ext cx="45723" cy="613885"/>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423" name="Right Triangle 45"/>
          <p:cNvSpPr/>
          <p:nvPr/>
        </p:nvSpPr>
        <p:spPr>
          <a:xfrm flipV="1">
            <a:off x="9506856" y="5939880"/>
            <a:ext cx="1291776" cy="1157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2F2F2">
              <a:alpha val="17000"/>
            </a:srgbClr>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424" name="Right Triangle 36"/>
          <p:cNvSpPr/>
          <p:nvPr/>
        </p:nvSpPr>
        <p:spPr>
          <a:xfrm flipH="1">
            <a:off x="7045434" y="-64963"/>
            <a:ext cx="5146567" cy="58524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2F2F2">
              <a:alpha val="17000"/>
            </a:srgbClr>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grpSp>
        <p:nvGrpSpPr>
          <p:cNvPr id="427" name="Rectangle 44"/>
          <p:cNvGrpSpPr/>
          <p:nvPr/>
        </p:nvGrpSpPr>
        <p:grpSpPr>
          <a:xfrm>
            <a:off x="2698030" y="1476022"/>
            <a:ext cx="6829430" cy="2797248"/>
            <a:chOff x="0" y="-1"/>
            <a:chExt cx="6829428" cy="2797246"/>
          </a:xfrm>
        </p:grpSpPr>
        <p:sp>
          <p:nvSpPr>
            <p:cNvPr id="425" name="Rectangle"/>
            <p:cNvSpPr/>
            <p:nvPr/>
          </p:nvSpPr>
          <p:spPr>
            <a:xfrm>
              <a:off x="-1" y="-2"/>
              <a:ext cx="6829430" cy="2797248"/>
            </a:xfrm>
            <a:prstGeom prst="rect">
              <a:avLst/>
            </a:prstGeom>
            <a:gradFill flip="none" rotWithShape="1">
              <a:gsLst>
                <a:gs pos="2655">
                  <a:srgbClr val="FFFFFF">
                    <a:alpha val="0"/>
                  </a:srgbClr>
                </a:gs>
                <a:gs pos="15000">
                  <a:srgbClr val="FFFFFF">
                    <a:alpha val="34000"/>
                  </a:srgbClr>
                </a:gs>
                <a:gs pos="51000">
                  <a:srgbClr val="FFFFFF"/>
                </a:gs>
                <a:gs pos="94000">
                  <a:srgbClr val="FFFFFF">
                    <a:alpha val="34000"/>
                  </a:srgbClr>
                </a:gs>
                <a:gs pos="100000">
                  <a:srgbClr val="FFFFFF">
                    <a:alpha val="0"/>
                  </a:srgbClr>
                </a:gs>
              </a:gsLst>
              <a:lin ang="0" scaled="0"/>
            </a:gradFill>
            <a:ln w="12700" cap="flat">
              <a:noFill/>
              <a:miter lim="400000"/>
            </a:ln>
            <a:effectLst/>
          </p:spPr>
          <p:txBody>
            <a:bodyPr wrap="square" lIns="45718" tIns="45718" rIns="45718" bIns="45718" numCol="1" anchor="ctr">
              <a:noAutofit/>
            </a:bodyPr>
            <a:lstStyle/>
            <a:p>
              <a:pPr algn="ctr">
                <a:lnSpc>
                  <a:spcPct val="150000"/>
                </a:lnSpc>
                <a:defRPr sz="2400">
                  <a:latin typeface="+mj-lt"/>
                  <a:ea typeface="+mj-ea"/>
                  <a:cs typeface="+mj-cs"/>
                  <a:sym typeface="Calibri"/>
                </a:defRPr>
              </a:pPr>
            </a:p>
          </p:txBody>
        </p:sp>
        <p:sp>
          <p:nvSpPr>
            <p:cNvPr id="426" name="Submitted in the partial fulfilment for the award of the degree of…"/>
            <p:cNvSpPr txBox="1"/>
            <p:nvPr/>
          </p:nvSpPr>
          <p:spPr>
            <a:xfrm>
              <a:off x="45717" y="172171"/>
              <a:ext cx="6737993" cy="24528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lnSpc>
                  <a:spcPct val="150000"/>
                </a:lnSpc>
                <a:defRPr i="1" sz="2400">
                  <a:latin typeface="Times New Roman"/>
                  <a:ea typeface="Times New Roman"/>
                  <a:cs typeface="Times New Roman"/>
                  <a:sym typeface="Times New Roman"/>
                </a:defRPr>
              </a:pPr>
              <a:r>
                <a:t>Submitted in the partial fulfilment for the award of the degree of</a:t>
              </a:r>
              <a:endParaRPr>
                <a:solidFill>
                  <a:srgbClr val="FFFFFF"/>
                </a:solidFill>
              </a:endParaRPr>
            </a:p>
            <a:p>
              <a:pPr algn="ctr">
                <a:lnSpc>
                  <a:spcPct val="150000"/>
                </a:lnSpc>
                <a:defRPr b="1" sz="2400">
                  <a:latin typeface="Times New Roman"/>
                  <a:ea typeface="Times New Roman"/>
                  <a:cs typeface="Times New Roman"/>
                  <a:sym typeface="Times New Roman"/>
                </a:defRPr>
              </a:pPr>
              <a:r>
                <a:t>BACHELOR OF ENGINEERING </a:t>
              </a:r>
            </a:p>
            <a:p>
              <a:pPr algn="ctr">
                <a:lnSpc>
                  <a:spcPct val="150000"/>
                </a:lnSpc>
                <a:defRPr i="1" sz="2400">
                  <a:latin typeface="Times New Roman"/>
                  <a:ea typeface="Times New Roman"/>
                  <a:cs typeface="Times New Roman"/>
                  <a:sym typeface="Times New Roman"/>
                </a:defRPr>
              </a:pPr>
              <a:r>
                <a:t> IN</a:t>
              </a:r>
              <a:endParaRPr>
                <a:solidFill>
                  <a:srgbClr val="FFFFFF"/>
                </a:solidFill>
              </a:endParaRPr>
            </a:p>
            <a:p>
              <a:pPr algn="ctr">
                <a:lnSpc>
                  <a:spcPct val="150000"/>
                </a:lnSpc>
                <a:defRPr b="1" sz="2400">
                  <a:latin typeface="Times New Roman"/>
                  <a:ea typeface="Times New Roman"/>
                  <a:cs typeface="Times New Roman"/>
                  <a:sym typeface="Times New Roman"/>
                </a:defRPr>
              </a:pPr>
              <a:r>
                <a:t>Internet Of Things </a:t>
              </a:r>
            </a:p>
          </p:txBody>
        </p:sp>
      </p:grpSp>
      <p:sp>
        <p:nvSpPr>
          <p:cNvPr id="428" name="Right Triangle 42"/>
          <p:cNvSpPr/>
          <p:nvPr/>
        </p:nvSpPr>
        <p:spPr>
          <a:xfrm flipV="1" rot="10800000">
            <a:off x="9829796" y="5333998"/>
            <a:ext cx="2366625" cy="16002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429" name="TextBox 35"/>
          <p:cNvSpPr txBox="1"/>
          <p:nvPr/>
        </p:nvSpPr>
        <p:spPr>
          <a:xfrm>
            <a:off x="6927077" y="6019560"/>
            <a:ext cx="4837174" cy="39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000">
                <a:solidFill>
                  <a:srgbClr val="595959"/>
                </a:solidFill>
                <a:latin typeface="Casper"/>
                <a:ea typeface="Casper"/>
                <a:cs typeface="Casper"/>
                <a:sym typeface="Casper"/>
              </a:defRPr>
            </a:pPr>
            <a:r>
              <a:t>DISCOVER . </a:t>
            </a:r>
            <a:r>
              <a:rPr>
                <a:solidFill>
                  <a:srgbClr val="C00000"/>
                </a:solidFill>
              </a:rPr>
              <a:t>LEARN</a:t>
            </a:r>
            <a:r>
              <a:t> . EMPOWER</a:t>
            </a:r>
          </a:p>
        </p:txBody>
      </p:sp>
      <p:sp>
        <p:nvSpPr>
          <p:cNvPr id="430" name="Rectangle 51"/>
          <p:cNvSpPr/>
          <p:nvPr/>
        </p:nvSpPr>
        <p:spPr>
          <a:xfrm>
            <a:off x="6885778" y="6043645"/>
            <a:ext cx="45723" cy="370624"/>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431" name="TextBox 52"/>
          <p:cNvSpPr txBox="1"/>
          <p:nvPr/>
        </p:nvSpPr>
        <p:spPr>
          <a:xfrm>
            <a:off x="489064" y="6014156"/>
            <a:ext cx="5791171" cy="4213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622300">
              <a:lnSpc>
                <a:spcPct val="90000"/>
              </a:lnSpc>
              <a:spcBef>
                <a:spcPts val="1000"/>
              </a:spcBef>
              <a:defRPr b="1" sz="2400">
                <a:solidFill>
                  <a:srgbClr val="FF0000"/>
                </a:solidFill>
                <a:latin typeface="Times New Roman"/>
                <a:ea typeface="Times New Roman"/>
                <a:cs typeface="Times New Roman"/>
                <a:sym typeface="Times New Roman"/>
              </a:defRPr>
            </a:lvl1pPr>
          </a:lstStyle>
          <a:p>
            <a:pPr/>
            <a:r>
              <a:t>Department of AIT-CSE</a:t>
            </a:r>
          </a:p>
        </p:txBody>
      </p:sp>
      <p:sp>
        <p:nvSpPr>
          <p:cNvPr id="432" name="TextBox 25"/>
          <p:cNvSpPr txBox="1"/>
          <p:nvPr/>
        </p:nvSpPr>
        <p:spPr>
          <a:xfrm>
            <a:off x="1738402" y="656339"/>
            <a:ext cx="8385658" cy="132280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6350" indent="-6350" algn="ctr" defTabSz="457200">
              <a:lnSpc>
                <a:spcPct val="103750"/>
              </a:lnSpc>
              <a:spcBef>
                <a:spcPts val="1200"/>
              </a:spcBef>
              <a:defRPr b="1" sz="2500">
                <a:uFill>
                  <a:solidFill>
                    <a:srgbClr val="2D74B5"/>
                  </a:solidFill>
                </a:uFill>
                <a:latin typeface="Times New Roman"/>
                <a:ea typeface="Times New Roman"/>
                <a:cs typeface="Times New Roman"/>
                <a:sym typeface="Times New Roman"/>
              </a:defRPr>
            </a:pPr>
            <a:r>
              <a:t> </a:t>
            </a:r>
            <a:r>
              <a:t>  </a:t>
            </a:r>
            <a:r>
              <a:t>A Smart Cities of Tomorrow: Unleashing the Power of IoT for Urban Development</a:t>
            </a:r>
          </a:p>
        </p:txBody>
      </p:sp>
      <p:sp>
        <p:nvSpPr>
          <p:cNvPr id="433" name="Slide Number Placeholder 14"/>
          <p:cNvSpPr txBox="1"/>
          <p:nvPr>
            <p:ph type="sldNum" sz="quarter" idx="4294967295"/>
          </p:nvPr>
        </p:nvSpPr>
        <p:spPr>
          <a:xfrm>
            <a:off x="11172417" y="6414759"/>
            <a:ext cx="181378"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4" name="TextBox 4"/>
          <p:cNvSpPr txBox="1"/>
          <p:nvPr/>
        </p:nvSpPr>
        <p:spPr>
          <a:xfrm>
            <a:off x="1309500" y="4764902"/>
            <a:ext cx="3581233" cy="87182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000">
                <a:latin typeface="Times New Roman"/>
                <a:ea typeface="Times New Roman"/>
                <a:cs typeface="Times New Roman"/>
                <a:sym typeface="Times New Roman"/>
              </a:defRPr>
            </a:pPr>
            <a:r>
              <a:t>Submitted by: </a:t>
            </a:r>
          </a:p>
          <a:p>
            <a:pPr>
              <a:defRPr sz="2000">
                <a:latin typeface="Times New Roman"/>
                <a:ea typeface="Times New Roman"/>
                <a:cs typeface="Times New Roman"/>
                <a:sym typeface="Times New Roman"/>
              </a:defRPr>
            </a:pPr>
            <a:r>
              <a:t>Aarushi, Asmi, Saransh, Parthiv</a:t>
            </a:r>
          </a:p>
          <a:p>
            <a:pPr>
              <a:defRPr sz="1300">
                <a:latin typeface="Times New Roman"/>
                <a:ea typeface="Times New Roman"/>
                <a:cs typeface="Times New Roman"/>
                <a:sym typeface="Times New Roman"/>
              </a:defRPr>
            </a:pPr>
            <a:r>
              <a:t>21BCS4273, 21BCS4638, 21BCS4086, 21BCS6872</a:t>
            </a:r>
          </a:p>
        </p:txBody>
      </p:sp>
      <p:sp>
        <p:nvSpPr>
          <p:cNvPr id="435" name="TextBox 5"/>
          <p:cNvSpPr txBox="1"/>
          <p:nvPr/>
        </p:nvSpPr>
        <p:spPr>
          <a:xfrm>
            <a:off x="7726967" y="4725654"/>
            <a:ext cx="2821236" cy="6399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1900">
                <a:latin typeface="Times New Roman"/>
                <a:ea typeface="Times New Roman"/>
                <a:cs typeface="Times New Roman"/>
                <a:sym typeface="Times New Roman"/>
              </a:defRPr>
            </a:pPr>
            <a:r>
              <a:t>Under the Supervision of: </a:t>
            </a:r>
          </a:p>
          <a:p>
            <a:pPr>
              <a:defRPr sz="1900">
                <a:latin typeface="Times New Roman"/>
                <a:ea typeface="Times New Roman"/>
                <a:cs typeface="Times New Roman"/>
                <a:sym typeface="Times New Roman"/>
              </a:defRPr>
            </a:pPr>
            <a:r>
              <a:t>Mr. Mukesh Birla</a:t>
            </a:r>
          </a:p>
        </p:txBody>
      </p:sp>
      <p:pic>
        <p:nvPicPr>
          <p:cNvPr id="436" name="Picture 2" descr="Picture 2"/>
          <p:cNvPicPr>
            <a:picLocks noChangeAspect="1"/>
          </p:cNvPicPr>
          <p:nvPr/>
        </p:nvPicPr>
        <p:blipFill>
          <a:blip r:embed="rId2">
            <a:extLst/>
          </a:blip>
          <a:stretch>
            <a:fillRect/>
          </a:stretch>
        </p:blipFill>
        <p:spPr>
          <a:xfrm>
            <a:off x="96672" y="80187"/>
            <a:ext cx="641377" cy="101652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84" name="THANK YOU"/>
          <p:cNvSpPr txBox="1"/>
          <p:nvPr>
            <p:ph type="ctrTitle"/>
          </p:nvPr>
        </p:nvSpPr>
        <p:spPr>
          <a:xfrm>
            <a:off x="1251486" y="2531409"/>
            <a:ext cx="9144001" cy="1204801"/>
          </a:xfrm>
          <a:prstGeom prst="rect">
            <a:avLst/>
          </a:prstGeom>
          <a:gradFill>
            <a:gsLst>
              <a:gs pos="0">
                <a:schemeClr val="accent4">
                  <a:hueOff val="-617933"/>
                  <a:lumOff val="36487"/>
                </a:schemeClr>
              </a:gs>
              <a:gs pos="35000">
                <a:srgbClr val="FFEACF"/>
              </a:gs>
              <a:gs pos="100000">
                <a:schemeClr val="accent4">
                  <a:hueOff val="-742744"/>
                  <a:lumOff val="46439"/>
                </a:schemeClr>
              </a:gs>
            </a:gsLst>
            <a:lin ang="16200000"/>
          </a:gradFill>
          <a:ln w="9525">
            <a:solidFill>
              <a:srgbClr val="F9BC00"/>
            </a:solidFill>
            <a:round/>
          </a:ln>
        </p:spPr>
        <p:txBody>
          <a:bodyPr/>
          <a:lstStyle>
            <a:lvl1pPr>
              <a:defRPr b="1" u="sng">
                <a:latin typeface="Times New Roman"/>
                <a:ea typeface="Times New Roman"/>
                <a:cs typeface="Times New Roman"/>
                <a:sym typeface="Times New Roman"/>
              </a:defRPr>
            </a:lvl1pPr>
          </a:lstStyle>
          <a:p>
            <a:pPr/>
            <a:r>
              <a:t>THANK YOU</a:t>
            </a:r>
          </a:p>
        </p:txBody>
      </p:sp>
      <p:pic>
        <p:nvPicPr>
          <p:cNvPr id="485" name="Picture 3" descr="Picture 3"/>
          <p:cNvPicPr>
            <a:picLocks noChangeAspect="1"/>
          </p:cNvPicPr>
          <p:nvPr/>
        </p:nvPicPr>
        <p:blipFill>
          <a:blip r:embed="rId2">
            <a:extLst/>
          </a:blip>
          <a:stretch>
            <a:fillRect/>
          </a:stretch>
        </p:blipFill>
        <p:spPr>
          <a:xfrm>
            <a:off x="96672" y="80187"/>
            <a:ext cx="641377" cy="10165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38" name="Title 1"/>
          <p:cNvSpPr txBox="1"/>
          <p:nvPr>
            <p:ph type="title"/>
          </p:nvPr>
        </p:nvSpPr>
        <p:spPr>
          <a:xfrm>
            <a:off x="885675" y="365125"/>
            <a:ext cx="10515601" cy="976207"/>
          </a:xfrm>
          <a:prstGeom prst="rect">
            <a:avLst/>
          </a:prstGeom>
        </p:spPr>
        <p:txBody>
          <a:bodyPr/>
          <a:lstStyle>
            <a:lvl1pPr>
              <a:defRPr b="1" u="sng">
                <a:latin typeface="Times New Roman"/>
                <a:ea typeface="Times New Roman"/>
                <a:cs typeface="Times New Roman"/>
                <a:sym typeface="Times New Roman"/>
              </a:defRPr>
            </a:lvl1pPr>
          </a:lstStyle>
          <a:p>
            <a:pPr/>
            <a:r>
              <a:t>Outline</a:t>
            </a:r>
          </a:p>
        </p:txBody>
      </p:sp>
      <p:sp>
        <p:nvSpPr>
          <p:cNvPr id="439" name="Content Placeholder 2"/>
          <p:cNvSpPr txBox="1"/>
          <p:nvPr>
            <p:ph type="body" idx="1"/>
          </p:nvPr>
        </p:nvSpPr>
        <p:spPr>
          <a:xfrm>
            <a:off x="838200" y="1588217"/>
            <a:ext cx="10515600" cy="4952260"/>
          </a:xfrm>
          <a:prstGeom prst="rect">
            <a:avLst/>
          </a:prstGeom>
        </p:spPr>
        <p:txBody>
          <a:bodyPr/>
          <a:lstStyle/>
          <a:p>
            <a:pPr>
              <a:defRPr>
                <a:latin typeface="Times New Roman"/>
                <a:ea typeface="Times New Roman"/>
                <a:cs typeface="Times New Roman"/>
                <a:sym typeface="Times New Roman"/>
              </a:defRPr>
            </a:pPr>
            <a:r>
              <a:t>Introduction to Project</a:t>
            </a:r>
          </a:p>
          <a:p>
            <a:pPr>
              <a:defRPr>
                <a:latin typeface="Times New Roman"/>
                <a:ea typeface="Times New Roman"/>
                <a:cs typeface="Times New Roman"/>
                <a:sym typeface="Times New Roman"/>
              </a:defRPr>
            </a:pPr>
            <a:r>
              <a:t>Problem Formulation</a:t>
            </a:r>
          </a:p>
          <a:p>
            <a:pPr>
              <a:defRPr>
                <a:latin typeface="Times New Roman"/>
                <a:ea typeface="Times New Roman"/>
                <a:cs typeface="Times New Roman"/>
                <a:sym typeface="Times New Roman"/>
              </a:defRPr>
            </a:pPr>
            <a:r>
              <a:t>Objectives of the work </a:t>
            </a:r>
          </a:p>
          <a:p>
            <a:pPr>
              <a:defRPr>
                <a:latin typeface="Times New Roman"/>
                <a:ea typeface="Times New Roman"/>
                <a:cs typeface="Times New Roman"/>
                <a:sym typeface="Times New Roman"/>
              </a:defRPr>
            </a:pPr>
            <a:r>
              <a:t>Methodology used</a:t>
            </a:r>
          </a:p>
          <a:p>
            <a:pPr>
              <a:defRPr spc="-100">
                <a:latin typeface="Times New Roman"/>
                <a:ea typeface="Times New Roman"/>
                <a:cs typeface="Times New Roman"/>
                <a:sym typeface="Times New Roman"/>
              </a:defRPr>
            </a:pPr>
            <a:r>
              <a:t>Results and Outputs</a:t>
            </a:r>
          </a:p>
          <a:p>
            <a:pPr>
              <a:defRPr spc="-100">
                <a:latin typeface="Times New Roman"/>
                <a:ea typeface="Times New Roman"/>
                <a:cs typeface="Times New Roman"/>
                <a:sym typeface="Times New Roman"/>
              </a:defRPr>
            </a:pPr>
            <a:r>
              <a:t>Conclusion</a:t>
            </a:r>
          </a:p>
          <a:p>
            <a:pPr>
              <a:defRPr>
                <a:latin typeface="Times New Roman"/>
                <a:ea typeface="Times New Roman"/>
                <a:cs typeface="Times New Roman"/>
                <a:sym typeface="Times New Roman"/>
              </a:defRPr>
            </a:pPr>
            <a:r>
              <a:t>Future Scope</a:t>
            </a:r>
          </a:p>
        </p:txBody>
      </p:sp>
      <p:sp>
        <p:nvSpPr>
          <p:cNvPr id="440" name="Slide Number Placeholder 3"/>
          <p:cNvSpPr txBox="1"/>
          <p:nvPr>
            <p:ph type="sldNum" sz="quarter" idx="4294967295"/>
          </p:nvPr>
        </p:nvSpPr>
        <p:spPr>
          <a:xfrm>
            <a:off x="11172417" y="6414759"/>
            <a:ext cx="181378"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1" name="Picture 1" descr="Picture 1"/>
          <p:cNvPicPr>
            <a:picLocks noChangeAspect="1"/>
          </p:cNvPicPr>
          <p:nvPr/>
        </p:nvPicPr>
        <p:blipFill>
          <a:blip r:embed="rId2">
            <a:extLst/>
          </a:blip>
          <a:stretch>
            <a:fillRect/>
          </a:stretch>
        </p:blipFill>
        <p:spPr>
          <a:xfrm>
            <a:off x="96672" y="80187"/>
            <a:ext cx="641377" cy="1016524"/>
          </a:xfrm>
          <a:prstGeom prst="rect">
            <a:avLst/>
          </a:prstGeom>
          <a:ln w="12700">
            <a:miter lim="400000"/>
          </a:ln>
        </p:spPr>
      </p:pic>
      <p:grpSp>
        <p:nvGrpSpPr>
          <p:cNvPr id="444" name="Screenshot 2023-08-25 at 4.00.18 PM.png"/>
          <p:cNvGrpSpPr/>
          <p:nvPr/>
        </p:nvGrpSpPr>
        <p:grpSpPr>
          <a:xfrm>
            <a:off x="4983291" y="655548"/>
            <a:ext cx="4881163" cy="2825150"/>
            <a:chOff x="0" y="0"/>
            <a:chExt cx="4881161" cy="2825148"/>
          </a:xfrm>
        </p:grpSpPr>
        <p:pic>
          <p:nvPicPr>
            <p:cNvPr id="443" name="Screenshot 2023-08-25 at 4.00.18 PM.png" descr="Screenshot 2023-08-25 at 4.00.18 PM.png"/>
            <p:cNvPicPr>
              <a:picLocks noChangeAspect="1"/>
            </p:cNvPicPr>
            <p:nvPr/>
          </p:nvPicPr>
          <p:blipFill>
            <a:blip r:embed="rId3">
              <a:extLst/>
            </a:blip>
            <a:stretch>
              <a:fillRect/>
            </a:stretch>
          </p:blipFill>
          <p:spPr>
            <a:xfrm>
              <a:off x="50800" y="50800"/>
              <a:ext cx="4779562" cy="2723549"/>
            </a:xfrm>
            <a:prstGeom prst="rect">
              <a:avLst/>
            </a:prstGeom>
            <a:ln>
              <a:noFill/>
            </a:ln>
            <a:effectLst/>
          </p:spPr>
        </p:pic>
        <p:pic>
          <p:nvPicPr>
            <p:cNvPr id="442" name="Screenshot 2023-08-25 at 4.00.18 PM.png" descr="Screenshot 2023-08-25 at 4.00.18 PM.png"/>
            <p:cNvPicPr>
              <a:picLocks noChangeAspect="0"/>
            </p:cNvPicPr>
            <p:nvPr/>
          </p:nvPicPr>
          <p:blipFill>
            <a:blip r:embed="rId4">
              <a:extLst/>
            </a:blip>
            <a:stretch>
              <a:fillRect/>
            </a:stretch>
          </p:blipFill>
          <p:spPr>
            <a:xfrm>
              <a:off x="0" y="0"/>
              <a:ext cx="4881162" cy="2825149"/>
            </a:xfrm>
            <a:prstGeom prst="rect">
              <a:avLst/>
            </a:prstGeom>
            <a:effectLst/>
          </p:spPr>
        </p:pic>
      </p:grpSp>
      <p:pic>
        <p:nvPicPr>
          <p:cNvPr id="445" name="Screenshot 2023-08-25 at 3.59.34 PM.png" descr="Screenshot 2023-08-25 at 3.59.34 PM.png"/>
          <p:cNvPicPr>
            <a:picLocks noChangeAspect="1"/>
          </p:cNvPicPr>
          <p:nvPr/>
        </p:nvPicPr>
        <p:blipFill>
          <a:blip r:embed="rId5">
            <a:extLst/>
          </a:blip>
          <a:stretch>
            <a:fillRect/>
          </a:stretch>
        </p:blipFill>
        <p:spPr>
          <a:xfrm>
            <a:off x="6668294" y="3697185"/>
            <a:ext cx="4828708" cy="2723549"/>
          </a:xfrm>
          <a:prstGeom prst="rect">
            <a:avLst/>
          </a:prstGeom>
          <a:ln w="50800">
            <a:solidFill>
              <a:srgbClr val="000000"/>
            </a:solidFill>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47" name="Title 1"/>
          <p:cNvSpPr txBox="1"/>
          <p:nvPr>
            <p:ph type="title"/>
          </p:nvPr>
        </p:nvSpPr>
        <p:spPr>
          <a:prstGeom prst="rect">
            <a:avLst/>
          </a:prstGeom>
        </p:spPr>
        <p:txBody>
          <a:bodyPr/>
          <a:lstStyle>
            <a:lvl1pPr>
              <a:defRPr b="1" u="sng">
                <a:latin typeface="Times New Roman"/>
                <a:ea typeface="Times New Roman"/>
                <a:cs typeface="Times New Roman"/>
                <a:sym typeface="Times New Roman"/>
              </a:defRPr>
            </a:lvl1pPr>
          </a:lstStyle>
          <a:p>
            <a:pPr/>
            <a:r>
              <a:t>Introduction to Project</a:t>
            </a:r>
          </a:p>
        </p:txBody>
      </p:sp>
      <p:sp>
        <p:nvSpPr>
          <p:cNvPr id="448" name="Content Placeholder 2"/>
          <p:cNvSpPr txBox="1"/>
          <p:nvPr>
            <p:ph type="body" idx="1"/>
          </p:nvPr>
        </p:nvSpPr>
        <p:spPr>
          <a:prstGeom prst="rect">
            <a:avLst/>
          </a:prstGeom>
          <a:solidFill>
            <a:srgbClr val="FFFFFF"/>
          </a:solidFill>
          <a:ln w="25400">
            <a:solidFill>
              <a:schemeClr val="accent1"/>
            </a:solidFill>
            <a:round/>
          </a:ln>
        </p:spPr>
        <p:txBody>
          <a:bodyPr/>
          <a:lstStyle/>
          <a:p>
            <a:pPr marL="0" indent="0" algn="just" defTabSz="457200">
              <a:lnSpc>
                <a:spcPct val="100000"/>
              </a:lnSpc>
              <a:spcBef>
                <a:spcPts val="0"/>
              </a:spcBef>
              <a:buSzTx/>
              <a:buFontTx/>
              <a:buNone/>
              <a:defRPr sz="1800">
                <a:latin typeface="Times New Roman"/>
                <a:ea typeface="Times New Roman"/>
                <a:cs typeface="Times New Roman"/>
                <a:sym typeface="Times New Roman"/>
              </a:defRPr>
            </a:pPr>
            <a:r>
              <a:t>The concept of smart cities has gained significant attention in recent years as urban populations continue to grow and urbanisation trends intensify. The integration of Internet of Things (IoT) technologies into urban infrastructure offers the potential to transform cities into more efficient, sustainable, and liveable spaces. This research proposal aims to explore how IoT can be harnessed to shape the future of urban development and contribute to the creation of smarter cities. A smart city makes use of IoT, data, and technology to simplify services and make the city more connected, efficient, manageable, and cost-effective. IoT is already in vast use across the world for home security features, like online camera doors, and anti-theft protection, and many more products are available that are based on IoT.</a:t>
            </a:r>
          </a:p>
          <a:p>
            <a:pPr marL="0" indent="0" algn="just" defTabSz="457200">
              <a:lnSpc>
                <a:spcPct val="100000"/>
              </a:lnSpc>
              <a:spcBef>
                <a:spcPts val="0"/>
              </a:spcBef>
              <a:buSzTx/>
              <a:buFontTx/>
              <a:buNone/>
              <a:defRPr sz="1800">
                <a:latin typeface="Times New Roman"/>
                <a:ea typeface="Times New Roman"/>
                <a:cs typeface="Times New Roman"/>
                <a:sym typeface="Times New Roman"/>
              </a:defRPr>
            </a:pPr>
          </a:p>
          <a:p>
            <a:pPr marL="0" indent="0" algn="just" defTabSz="457200">
              <a:lnSpc>
                <a:spcPct val="100000"/>
              </a:lnSpc>
              <a:spcBef>
                <a:spcPts val="0"/>
              </a:spcBef>
              <a:buSzTx/>
              <a:buFontTx/>
              <a:buNone/>
              <a:defRPr sz="1500">
                <a:latin typeface="Times New Roman"/>
                <a:ea typeface="Times New Roman"/>
                <a:cs typeface="Times New Roman"/>
                <a:sym typeface="Times New Roman"/>
              </a:defRPr>
            </a:pPr>
          </a:p>
        </p:txBody>
      </p:sp>
      <p:sp>
        <p:nvSpPr>
          <p:cNvPr id="449" name="Slide Number Placeholder 3"/>
          <p:cNvSpPr txBox="1"/>
          <p:nvPr>
            <p:ph type="sldNum" sz="quarter" idx="4294967295"/>
          </p:nvPr>
        </p:nvSpPr>
        <p:spPr>
          <a:xfrm>
            <a:off x="11172417" y="6414759"/>
            <a:ext cx="181378"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0" name="Picture 1" descr="Picture 1"/>
          <p:cNvPicPr>
            <a:picLocks noChangeAspect="1"/>
          </p:cNvPicPr>
          <p:nvPr/>
        </p:nvPicPr>
        <p:blipFill>
          <a:blip r:embed="rId2">
            <a:extLst/>
          </a:blip>
          <a:stretch>
            <a:fillRect/>
          </a:stretch>
        </p:blipFill>
        <p:spPr>
          <a:xfrm>
            <a:off x="96672" y="80187"/>
            <a:ext cx="641377" cy="1016524"/>
          </a:xfrm>
          <a:prstGeom prst="rect">
            <a:avLst/>
          </a:prstGeom>
          <a:ln w="12700">
            <a:miter lim="400000"/>
          </a:ln>
        </p:spPr>
      </p:pic>
      <p:pic>
        <p:nvPicPr>
          <p:cNvPr id="451" name="Screenshot 2023-08-25 at 3.59.57 PM.png" descr="Screenshot 2023-08-25 at 3.59.57 PM.png"/>
          <p:cNvPicPr>
            <a:picLocks noChangeAspect="1"/>
          </p:cNvPicPr>
          <p:nvPr/>
        </p:nvPicPr>
        <p:blipFill>
          <a:blip r:embed="rId3">
            <a:extLst/>
          </a:blip>
          <a:stretch>
            <a:fillRect/>
          </a:stretch>
        </p:blipFill>
        <p:spPr>
          <a:xfrm>
            <a:off x="2927619" y="4054705"/>
            <a:ext cx="5899485" cy="2043397"/>
          </a:xfrm>
          <a:prstGeom prst="rect">
            <a:avLst/>
          </a:prstGeom>
          <a:ln w="50800">
            <a:solidFill>
              <a:srgbClr val="000000"/>
            </a:solidFill>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53" name="Title 1"/>
          <p:cNvSpPr txBox="1"/>
          <p:nvPr>
            <p:ph type="title"/>
          </p:nvPr>
        </p:nvSpPr>
        <p:spPr>
          <a:prstGeom prst="rect">
            <a:avLst/>
          </a:prstGeom>
        </p:spPr>
        <p:txBody>
          <a:bodyPr/>
          <a:lstStyle>
            <a:lvl1pPr>
              <a:defRPr b="1" u="sng">
                <a:latin typeface="Times New Roman"/>
                <a:ea typeface="Times New Roman"/>
                <a:cs typeface="Times New Roman"/>
                <a:sym typeface="Times New Roman"/>
              </a:defRPr>
            </a:lvl1pPr>
          </a:lstStyle>
          <a:p>
            <a:pPr/>
            <a:r>
              <a:t>Problem Formulation</a:t>
            </a:r>
          </a:p>
        </p:txBody>
      </p:sp>
      <p:sp>
        <p:nvSpPr>
          <p:cNvPr id="454" name="Content Placeholder 2"/>
          <p:cNvSpPr txBox="1"/>
          <p:nvPr>
            <p:ph type="body" sz="half" idx="1"/>
          </p:nvPr>
        </p:nvSpPr>
        <p:spPr>
          <a:xfrm>
            <a:off x="257627" y="1517565"/>
            <a:ext cx="6458962" cy="5048670"/>
          </a:xfrm>
          <a:prstGeom prst="rect">
            <a:avLst/>
          </a:prstGeom>
        </p:spPr>
        <p:txBody>
          <a:bodyPr/>
          <a:lstStyle/>
          <a:p>
            <a:pPr marL="0" indent="0" algn="just" defTabSz="246888">
              <a:lnSpc>
                <a:spcPct val="100000"/>
              </a:lnSpc>
              <a:spcBef>
                <a:spcPts val="0"/>
              </a:spcBef>
              <a:buSzTx/>
              <a:buFontTx/>
              <a:buNone/>
              <a:defRPr sz="1728">
                <a:latin typeface="Times New Roman"/>
                <a:ea typeface="Times New Roman"/>
                <a:cs typeface="Times New Roman"/>
                <a:sym typeface="Times New Roman"/>
              </a:defRPr>
            </a:pPr>
            <a:r>
              <a:t>A smart city is an innovative approach to maximise the use of natural resources, improve the standard of living for its inhabitants, and also experience economic growth. However, in order for the Smart city to succeed, difficult circumstances must first be resolved. However, as we all know, there are a lot of challenges that must be overcome in order to implement IOT and make a city smart and some of them are:-</a:t>
            </a:r>
          </a:p>
          <a:p>
            <a:pPr marL="0" indent="0" algn="just" defTabSz="246888">
              <a:lnSpc>
                <a:spcPct val="100000"/>
              </a:lnSpc>
              <a:spcBef>
                <a:spcPts val="0"/>
              </a:spcBef>
              <a:buSzTx/>
              <a:buFontTx/>
              <a:buNone/>
              <a:defRPr sz="1728">
                <a:latin typeface="Times New Roman"/>
                <a:ea typeface="Times New Roman"/>
                <a:cs typeface="Times New Roman"/>
                <a:sym typeface="Times New Roman"/>
              </a:defRPr>
            </a:pPr>
          </a:p>
          <a:p>
            <a:pPr marL="123444" indent="-123444" algn="just" defTabSz="246888">
              <a:lnSpc>
                <a:spcPct val="100000"/>
              </a:lnSpc>
              <a:spcBef>
                <a:spcPts val="0"/>
              </a:spcBef>
              <a:buFontTx/>
              <a:buAutoNum type="arabicPeriod" startAt="1"/>
              <a:defRPr sz="1728">
                <a:latin typeface="Times New Roman"/>
                <a:ea typeface="Times New Roman"/>
                <a:cs typeface="Times New Roman"/>
                <a:sym typeface="Times New Roman"/>
              </a:defRPr>
            </a:pPr>
            <a:r>
              <a:t>Poor connectivity apparently doubles the cost of logistics, which is unhealthy for business.</a:t>
            </a:r>
          </a:p>
          <a:p>
            <a:pPr marL="0" indent="0" algn="just" defTabSz="246888">
              <a:lnSpc>
                <a:spcPct val="100000"/>
              </a:lnSpc>
              <a:spcBef>
                <a:spcPts val="0"/>
              </a:spcBef>
              <a:buSzTx/>
              <a:buFontTx/>
              <a:buNone/>
              <a:defRPr sz="1728">
                <a:latin typeface="Times New Roman"/>
                <a:ea typeface="Times New Roman"/>
                <a:cs typeface="Times New Roman"/>
                <a:sym typeface="Times New Roman"/>
              </a:defRPr>
            </a:pPr>
          </a:p>
          <a:p>
            <a:pPr marL="123444" indent="-123444" algn="just" defTabSz="246888">
              <a:lnSpc>
                <a:spcPct val="100000"/>
              </a:lnSpc>
              <a:spcBef>
                <a:spcPts val="0"/>
              </a:spcBef>
              <a:buFontTx/>
              <a:buAutoNum type="arabicPeriod" startAt="2"/>
              <a:defRPr sz="1728">
                <a:latin typeface="Times New Roman"/>
                <a:ea typeface="Times New Roman"/>
                <a:cs typeface="Times New Roman"/>
                <a:sym typeface="Times New Roman"/>
              </a:defRPr>
            </a:pPr>
            <a:r>
              <a:t>Sustainability and Environmental Impact</a:t>
            </a:r>
          </a:p>
          <a:p>
            <a:pPr marL="0" indent="0" algn="just" defTabSz="246888">
              <a:lnSpc>
                <a:spcPct val="100000"/>
              </a:lnSpc>
              <a:spcBef>
                <a:spcPts val="0"/>
              </a:spcBef>
              <a:buSzTx/>
              <a:buFontTx/>
              <a:buNone/>
              <a:defRPr sz="1728">
                <a:latin typeface="Times New Roman"/>
                <a:ea typeface="Times New Roman"/>
                <a:cs typeface="Times New Roman"/>
                <a:sym typeface="Times New Roman"/>
              </a:defRPr>
            </a:pPr>
          </a:p>
          <a:p>
            <a:pPr marL="123444" indent="-123444" algn="just" defTabSz="246888">
              <a:lnSpc>
                <a:spcPct val="100000"/>
              </a:lnSpc>
              <a:spcBef>
                <a:spcPts val="0"/>
              </a:spcBef>
              <a:buFontTx/>
              <a:buAutoNum type="arabicPeriod" startAt="3"/>
              <a:defRPr sz="1728">
                <a:latin typeface="Times New Roman"/>
                <a:ea typeface="Times New Roman"/>
                <a:cs typeface="Times New Roman"/>
                <a:sym typeface="Times New Roman"/>
              </a:defRPr>
            </a:pPr>
            <a:r>
              <a:t>Urban Resilience and Disaster Management</a:t>
            </a:r>
          </a:p>
          <a:p>
            <a:pPr marL="0" indent="0" algn="just" defTabSz="246888">
              <a:lnSpc>
                <a:spcPct val="100000"/>
              </a:lnSpc>
              <a:spcBef>
                <a:spcPts val="0"/>
              </a:spcBef>
              <a:buSzTx/>
              <a:buFontTx/>
              <a:buNone/>
              <a:defRPr sz="1728">
                <a:latin typeface="Times New Roman"/>
                <a:ea typeface="Times New Roman"/>
                <a:cs typeface="Times New Roman"/>
                <a:sym typeface="Times New Roman"/>
              </a:defRPr>
            </a:pPr>
          </a:p>
          <a:p>
            <a:pPr marL="123444" indent="-123444" algn="just" defTabSz="246888">
              <a:lnSpc>
                <a:spcPct val="100000"/>
              </a:lnSpc>
              <a:spcBef>
                <a:spcPts val="0"/>
              </a:spcBef>
              <a:buFontTx/>
              <a:buAutoNum type="arabicPeriod" startAt="4"/>
              <a:defRPr sz="1728">
                <a:latin typeface="Times New Roman"/>
                <a:ea typeface="Times New Roman"/>
                <a:cs typeface="Times New Roman"/>
                <a:sym typeface="Times New Roman"/>
              </a:defRPr>
            </a:pPr>
            <a:r>
              <a:t>Energy Consumption and Efficiency</a:t>
            </a:r>
          </a:p>
          <a:p>
            <a:pPr marL="0" indent="0" algn="just" defTabSz="246888">
              <a:lnSpc>
                <a:spcPct val="100000"/>
              </a:lnSpc>
              <a:spcBef>
                <a:spcPts val="0"/>
              </a:spcBef>
              <a:buSzTx/>
              <a:buFontTx/>
              <a:buNone/>
              <a:defRPr sz="1728">
                <a:latin typeface="Times New Roman"/>
                <a:ea typeface="Times New Roman"/>
                <a:cs typeface="Times New Roman"/>
                <a:sym typeface="Times New Roman"/>
              </a:defRPr>
            </a:pPr>
          </a:p>
          <a:p>
            <a:pPr marL="0" indent="0" algn="just" defTabSz="246888">
              <a:lnSpc>
                <a:spcPct val="100000"/>
              </a:lnSpc>
              <a:spcBef>
                <a:spcPts val="0"/>
              </a:spcBef>
              <a:buSzTx/>
              <a:buFontTx/>
              <a:buNone/>
              <a:defRPr sz="1728">
                <a:latin typeface="Times New Roman"/>
                <a:ea typeface="Times New Roman"/>
                <a:cs typeface="Times New Roman"/>
                <a:sym typeface="Times New Roman"/>
              </a:defRPr>
            </a:pPr>
            <a:r>
              <a:t>These problem definitions provide a starting point for research and exploration of the challenges and complexities surrounding the integration of IoT technologies into future smart cities.</a:t>
            </a:r>
          </a:p>
        </p:txBody>
      </p:sp>
      <p:sp>
        <p:nvSpPr>
          <p:cNvPr id="455" name="Slide Number Placeholder 3"/>
          <p:cNvSpPr txBox="1"/>
          <p:nvPr>
            <p:ph type="sldNum" sz="quarter" idx="4294967295"/>
          </p:nvPr>
        </p:nvSpPr>
        <p:spPr>
          <a:xfrm>
            <a:off x="11172417" y="6414759"/>
            <a:ext cx="181378"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6" name="Picture 1" descr="Picture 1"/>
          <p:cNvPicPr>
            <a:picLocks noChangeAspect="1"/>
          </p:cNvPicPr>
          <p:nvPr/>
        </p:nvPicPr>
        <p:blipFill>
          <a:blip r:embed="rId2">
            <a:extLst/>
          </a:blip>
          <a:stretch>
            <a:fillRect/>
          </a:stretch>
        </p:blipFill>
        <p:spPr>
          <a:xfrm>
            <a:off x="96672" y="80187"/>
            <a:ext cx="641377" cy="1016524"/>
          </a:xfrm>
          <a:prstGeom prst="rect">
            <a:avLst/>
          </a:prstGeom>
          <a:ln w="12700">
            <a:miter lim="400000"/>
          </a:ln>
        </p:spPr>
      </p:pic>
      <p:pic>
        <p:nvPicPr>
          <p:cNvPr id="457" name="Screenshot 2023-08-25 at 3.58.59 PM.png" descr="Screenshot 2023-08-25 at 3.58.59 PM.png"/>
          <p:cNvPicPr>
            <a:picLocks noChangeAspect="1"/>
          </p:cNvPicPr>
          <p:nvPr/>
        </p:nvPicPr>
        <p:blipFill>
          <a:blip r:embed="rId3">
            <a:extLst/>
          </a:blip>
          <a:stretch>
            <a:fillRect/>
          </a:stretch>
        </p:blipFill>
        <p:spPr>
          <a:xfrm>
            <a:off x="6905548" y="1709472"/>
            <a:ext cx="5095535" cy="3640803"/>
          </a:xfrm>
          <a:prstGeom prst="rect">
            <a:avLst/>
          </a:prstGeom>
          <a:ln w="50800">
            <a:solidFill>
              <a:srgbClr val="000000"/>
            </a:solidFill>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59" name="Title 1"/>
          <p:cNvSpPr txBox="1"/>
          <p:nvPr>
            <p:ph type="title"/>
          </p:nvPr>
        </p:nvSpPr>
        <p:spPr>
          <a:prstGeom prst="rect">
            <a:avLst/>
          </a:prstGeom>
        </p:spPr>
        <p:txBody>
          <a:bodyPr/>
          <a:lstStyle>
            <a:lvl1pPr>
              <a:defRPr b="1" u="sng">
                <a:latin typeface="Times New Roman"/>
                <a:ea typeface="Times New Roman"/>
                <a:cs typeface="Times New Roman"/>
                <a:sym typeface="Times New Roman"/>
              </a:defRPr>
            </a:lvl1pPr>
          </a:lstStyle>
          <a:p>
            <a:pPr/>
            <a:r>
              <a:t>OBJECTIVES</a:t>
            </a:r>
          </a:p>
        </p:txBody>
      </p:sp>
      <p:sp>
        <p:nvSpPr>
          <p:cNvPr id="460" name="Content Placeholder 2"/>
          <p:cNvSpPr txBox="1"/>
          <p:nvPr>
            <p:ph type="body" idx="1"/>
          </p:nvPr>
        </p:nvSpPr>
        <p:spPr>
          <a:xfrm>
            <a:off x="494596" y="1817813"/>
            <a:ext cx="10980883" cy="4729978"/>
          </a:xfrm>
          <a:prstGeom prst="rect">
            <a:avLst/>
          </a:prstGeom>
        </p:spPr>
        <p:txBody>
          <a:bodyPr/>
          <a:lstStyle/>
          <a:p>
            <a:pPr marL="193963" indent="-193963" algn="just" defTabSz="457200">
              <a:lnSpc>
                <a:spcPct val="120000"/>
              </a:lnSpc>
              <a:spcBef>
                <a:spcPts val="0"/>
              </a:spcBef>
              <a:buSzPct val="120000"/>
              <a:buFontTx/>
              <a:defRPr>
                <a:latin typeface="Times New Roman"/>
                <a:ea typeface="Times New Roman"/>
                <a:cs typeface="Times New Roman"/>
                <a:sym typeface="Times New Roman"/>
              </a:defRPr>
            </a:pPr>
            <a:r>
              <a:t>	To examine the current state of IoT deployment in urban environments and its impact on enhancing urban services and infrastructure.</a:t>
            </a:r>
          </a:p>
          <a:p>
            <a:pPr marL="193963" indent="-193963" algn="just" defTabSz="457200">
              <a:lnSpc>
                <a:spcPct val="120000"/>
              </a:lnSpc>
              <a:spcBef>
                <a:spcPts val="0"/>
              </a:spcBef>
              <a:buSzPct val="120000"/>
              <a:buFontTx/>
              <a:defRPr>
                <a:latin typeface="Times New Roman"/>
                <a:ea typeface="Times New Roman"/>
                <a:cs typeface="Times New Roman"/>
                <a:sym typeface="Times New Roman"/>
              </a:defRPr>
            </a:pPr>
            <a:r>
              <a:t>	To analyse the key challenges and opportunities associated with implementing IoT technologies for urban development.</a:t>
            </a:r>
          </a:p>
          <a:p>
            <a:pPr marL="193963" indent="-193963" algn="just" defTabSz="457200">
              <a:lnSpc>
                <a:spcPct val="120000"/>
              </a:lnSpc>
              <a:spcBef>
                <a:spcPts val="0"/>
              </a:spcBef>
              <a:buSzPct val="120000"/>
              <a:buFontTx/>
              <a:defRPr>
                <a:latin typeface="Times New Roman"/>
                <a:ea typeface="Times New Roman"/>
                <a:cs typeface="Times New Roman"/>
                <a:sym typeface="Times New Roman"/>
              </a:defRPr>
            </a:pPr>
            <a:r>
              <a:t>	To investigate case studies of successful smart city initiatives, focusing on the role of IoT in achieving their goals.</a:t>
            </a:r>
          </a:p>
          <a:p>
            <a:pPr marL="193963" indent="-193963" algn="just" defTabSz="457200">
              <a:lnSpc>
                <a:spcPct val="120000"/>
              </a:lnSpc>
              <a:spcBef>
                <a:spcPts val="0"/>
              </a:spcBef>
              <a:buSzPct val="120000"/>
              <a:buFontTx/>
              <a:defRPr>
                <a:latin typeface="Times New Roman"/>
                <a:ea typeface="Times New Roman"/>
                <a:cs typeface="Times New Roman"/>
                <a:sym typeface="Times New Roman"/>
              </a:defRPr>
            </a:pPr>
            <a:r>
              <a:t>	To propose strategies and recommendations for effectively integrating IoT into urban planning and development processes.</a:t>
            </a:r>
          </a:p>
        </p:txBody>
      </p:sp>
      <p:sp>
        <p:nvSpPr>
          <p:cNvPr id="461" name="Slide Number Placeholder 3"/>
          <p:cNvSpPr txBox="1"/>
          <p:nvPr>
            <p:ph type="sldNum" sz="quarter" idx="4294967295"/>
          </p:nvPr>
        </p:nvSpPr>
        <p:spPr>
          <a:xfrm>
            <a:off x="11172417" y="6414759"/>
            <a:ext cx="181378"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2" name="Picture 1" descr="Picture 1"/>
          <p:cNvPicPr>
            <a:picLocks noChangeAspect="1"/>
          </p:cNvPicPr>
          <p:nvPr/>
        </p:nvPicPr>
        <p:blipFill>
          <a:blip r:embed="rId2">
            <a:extLst/>
          </a:blip>
          <a:stretch>
            <a:fillRect/>
          </a:stretch>
        </p:blipFill>
        <p:spPr>
          <a:xfrm>
            <a:off x="96672" y="80187"/>
            <a:ext cx="641377" cy="10165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64" name="Title 1"/>
          <p:cNvSpPr txBox="1"/>
          <p:nvPr>
            <p:ph type="title"/>
          </p:nvPr>
        </p:nvSpPr>
        <p:spPr>
          <a:prstGeom prst="rect">
            <a:avLst/>
          </a:prstGeom>
        </p:spPr>
        <p:txBody>
          <a:bodyPr/>
          <a:lstStyle>
            <a:lvl1pPr>
              <a:lnSpc>
                <a:spcPct val="100000"/>
              </a:lnSpc>
              <a:defRPr b="1" u="sng">
                <a:latin typeface="Times New Roman"/>
                <a:ea typeface="Times New Roman"/>
                <a:cs typeface="Times New Roman"/>
                <a:sym typeface="Times New Roman"/>
              </a:defRPr>
            </a:lvl1pPr>
          </a:lstStyle>
          <a:p>
            <a:pPr/>
            <a:r>
              <a:t>Methodology used</a:t>
            </a:r>
          </a:p>
        </p:txBody>
      </p:sp>
      <p:sp>
        <p:nvSpPr>
          <p:cNvPr id="465" name="Content Placeholder 2"/>
          <p:cNvSpPr txBox="1"/>
          <p:nvPr>
            <p:ph type="body" idx="1"/>
          </p:nvPr>
        </p:nvSpPr>
        <p:spPr>
          <a:xfrm>
            <a:off x="526928" y="1790079"/>
            <a:ext cx="11138144" cy="4351339"/>
          </a:xfrm>
          <a:prstGeom prst="rect">
            <a:avLst/>
          </a:prstGeom>
        </p:spPr>
        <p:txBody>
          <a:bodyPr/>
          <a:lstStyle>
            <a:lvl1pPr marL="0" indent="0" algn="just" defTabSz="457200">
              <a:lnSpc>
                <a:spcPct val="100000"/>
              </a:lnSpc>
              <a:spcBef>
                <a:spcPts val="0"/>
              </a:spcBef>
              <a:buSzTx/>
              <a:buFontTx/>
              <a:buNone/>
              <a:defRPr sz="3200">
                <a:latin typeface="Times New Roman"/>
                <a:ea typeface="Times New Roman"/>
                <a:cs typeface="Times New Roman"/>
                <a:sym typeface="Times New Roman"/>
              </a:defRPr>
            </a:lvl1pPr>
          </a:lstStyle>
          <a:p>
            <a:pPr/>
            <a:r>
              <a:t>The study employs a multifaceted approach, starting with a comprehensive literature review to grasp IoT's current integration in urban development. Qualitative interviews capture diverse expert perspectives, while quantitative surveys gauge public attitudes towards IoT-enhanced urban features. Scrutinising operational smart city projects extracts best practices. Rigorous data analysis culminates in pragmatic recommendations for effective IoT integration in shaping the envisioned Smart Cities of Tomorrow.</a:t>
            </a:r>
          </a:p>
        </p:txBody>
      </p:sp>
      <p:sp>
        <p:nvSpPr>
          <p:cNvPr id="466" name="Slide Number Placeholder 3"/>
          <p:cNvSpPr txBox="1"/>
          <p:nvPr>
            <p:ph type="sldNum" sz="quarter" idx="4294967295"/>
          </p:nvPr>
        </p:nvSpPr>
        <p:spPr>
          <a:xfrm>
            <a:off x="11172417" y="6414759"/>
            <a:ext cx="181378"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7" name="Picture 1" descr="Picture 1"/>
          <p:cNvPicPr>
            <a:picLocks noChangeAspect="1"/>
          </p:cNvPicPr>
          <p:nvPr/>
        </p:nvPicPr>
        <p:blipFill>
          <a:blip r:embed="rId2">
            <a:extLst/>
          </a:blip>
          <a:stretch>
            <a:fillRect/>
          </a:stretch>
        </p:blipFill>
        <p:spPr>
          <a:xfrm>
            <a:off x="96672" y="80187"/>
            <a:ext cx="641377" cy="10165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69" name="Title 1"/>
          <p:cNvSpPr txBox="1"/>
          <p:nvPr>
            <p:ph type="title"/>
          </p:nvPr>
        </p:nvSpPr>
        <p:spPr>
          <a:prstGeom prst="rect">
            <a:avLst/>
          </a:prstGeom>
        </p:spPr>
        <p:txBody>
          <a:bodyPr/>
          <a:lstStyle>
            <a:lvl1pPr>
              <a:lnSpc>
                <a:spcPct val="100000"/>
              </a:lnSpc>
              <a:defRPr b="1" u="sng">
                <a:latin typeface="Times New Roman"/>
                <a:ea typeface="Times New Roman"/>
                <a:cs typeface="Times New Roman"/>
                <a:sym typeface="Times New Roman"/>
              </a:defRPr>
            </a:lvl1pPr>
          </a:lstStyle>
          <a:p>
            <a:pPr/>
            <a:r>
              <a:t>Results and Outputs</a:t>
            </a:r>
          </a:p>
        </p:txBody>
      </p:sp>
      <p:sp>
        <p:nvSpPr>
          <p:cNvPr id="470" name="Content Placeholder 2"/>
          <p:cNvSpPr txBox="1"/>
          <p:nvPr>
            <p:ph type="body" idx="1"/>
          </p:nvPr>
        </p:nvSpPr>
        <p:spPr>
          <a:xfrm>
            <a:off x="506377" y="1754534"/>
            <a:ext cx="11179246" cy="4351339"/>
          </a:xfrm>
          <a:prstGeom prst="rect">
            <a:avLst/>
          </a:prstGeom>
        </p:spPr>
        <p:txBody>
          <a:bodyPr/>
          <a:lstStyle/>
          <a:p>
            <a:pPr marL="0" indent="0" algn="just" defTabSz="356615">
              <a:lnSpc>
                <a:spcPct val="100000"/>
              </a:lnSpc>
              <a:spcBef>
                <a:spcPts val="1500"/>
              </a:spcBef>
              <a:buSzTx/>
              <a:buFontTx/>
              <a:buNone/>
              <a:defRPr sz="1950">
                <a:latin typeface="Times New Roman"/>
                <a:ea typeface="Times New Roman"/>
                <a:cs typeface="Times New Roman"/>
                <a:sym typeface="Times New Roman"/>
              </a:defRPr>
            </a:pPr>
            <a:r>
              <a:t>The research paper on "A Smart Cities of Tomorrow: Unleashing the Power of IoT for Urban Development" generates pivotal outcomes:</a:t>
            </a:r>
          </a:p>
          <a:p>
            <a:pPr marL="195513" indent="-195513" algn="just" defTabSz="356615">
              <a:lnSpc>
                <a:spcPct val="100000"/>
              </a:lnSpc>
              <a:spcBef>
                <a:spcPts val="0"/>
              </a:spcBef>
              <a:buFontTx/>
              <a:defRPr sz="1950">
                <a:latin typeface="Times New Roman"/>
                <a:ea typeface="Times New Roman"/>
                <a:cs typeface="Times New Roman"/>
                <a:sym typeface="Times New Roman"/>
              </a:defRPr>
            </a:pPr>
            <a:r>
              <a:rPr b="1"/>
              <a:t>	Holistic Understanding:</a:t>
            </a:r>
            <a:r>
              <a:t> The study imparts comprehensive insights into IoT integration's potential and challenges in urban development.</a:t>
            </a:r>
          </a:p>
          <a:p>
            <a:pPr marL="195513" indent="-195513" algn="just" defTabSz="356615">
              <a:lnSpc>
                <a:spcPct val="100000"/>
              </a:lnSpc>
              <a:spcBef>
                <a:spcPts val="0"/>
              </a:spcBef>
              <a:buFontTx/>
              <a:defRPr sz="1950">
                <a:latin typeface="Times New Roman"/>
                <a:ea typeface="Times New Roman"/>
                <a:cs typeface="Times New Roman"/>
                <a:sym typeface="Times New Roman"/>
              </a:defRPr>
            </a:pPr>
            <a:r>
              <a:rPr b="1"/>
              <a:t>	Guided Implementation:</a:t>
            </a:r>
            <a:r>
              <a:t> Strategic recommendations for policymakers and planners offer practical directions for leveraging IoT effectively.</a:t>
            </a:r>
          </a:p>
          <a:p>
            <a:pPr marL="195513" indent="-195513" algn="just" defTabSz="356615">
              <a:lnSpc>
                <a:spcPct val="100000"/>
              </a:lnSpc>
              <a:spcBef>
                <a:spcPts val="0"/>
              </a:spcBef>
              <a:buFontTx/>
              <a:defRPr sz="1950">
                <a:latin typeface="Times New Roman"/>
                <a:ea typeface="Times New Roman"/>
                <a:cs typeface="Times New Roman"/>
                <a:sym typeface="Times New Roman"/>
              </a:defRPr>
            </a:pPr>
            <a:r>
              <a:rPr b="1"/>
              <a:t>	Real-world Exemplars:</a:t>
            </a:r>
            <a:r>
              <a:t> Analysis of existing smart city projects serves as a repository of best practices and lessons for IoT implementation.</a:t>
            </a:r>
          </a:p>
          <a:p>
            <a:pPr marL="195513" indent="-195513" algn="just" defTabSz="356615">
              <a:lnSpc>
                <a:spcPct val="100000"/>
              </a:lnSpc>
              <a:spcBef>
                <a:spcPts val="0"/>
              </a:spcBef>
              <a:buFontTx/>
              <a:defRPr sz="1950">
                <a:latin typeface="Times New Roman"/>
                <a:ea typeface="Times New Roman"/>
                <a:cs typeface="Times New Roman"/>
                <a:sym typeface="Times New Roman"/>
              </a:defRPr>
            </a:pPr>
            <a:r>
              <a:rPr b="1"/>
              <a:t>	Public Sentiment Insights:</a:t>
            </a:r>
            <a:r>
              <a:t> Quantitative surveys reveal public attitudes, aiding alignment of smart city initiatives with citizen preferences.</a:t>
            </a:r>
          </a:p>
          <a:p>
            <a:pPr marL="195513" indent="-195513" algn="just" defTabSz="356615">
              <a:lnSpc>
                <a:spcPct val="100000"/>
              </a:lnSpc>
              <a:spcBef>
                <a:spcPts val="0"/>
              </a:spcBef>
              <a:buFontTx/>
              <a:defRPr sz="1950">
                <a:latin typeface="Times New Roman"/>
                <a:ea typeface="Times New Roman"/>
                <a:cs typeface="Times New Roman"/>
                <a:sym typeface="Times New Roman"/>
              </a:defRPr>
            </a:pPr>
            <a:r>
              <a:rPr b="1"/>
              <a:t>	Academic and Practical Value:</a:t>
            </a:r>
            <a:r>
              <a:t> The paper contributes to academia while offering actionable guidance for real-world IoT deployment.</a:t>
            </a:r>
          </a:p>
          <a:p>
            <a:pPr marL="195513" indent="-195513" algn="just" defTabSz="356615">
              <a:lnSpc>
                <a:spcPct val="100000"/>
              </a:lnSpc>
              <a:spcBef>
                <a:spcPts val="0"/>
              </a:spcBef>
              <a:buFontTx/>
              <a:defRPr sz="1950">
                <a:latin typeface="Times New Roman"/>
                <a:ea typeface="Times New Roman"/>
                <a:cs typeface="Times New Roman"/>
                <a:sym typeface="Times New Roman"/>
              </a:defRPr>
            </a:pPr>
            <a:r>
              <a:rPr b="1"/>
              <a:t>	City Transformation:</a:t>
            </a:r>
            <a:r>
              <a:t> The research empowers cities with a roadmap for efficient resource management and elevated citizen experiences, through IoT adoption.</a:t>
            </a:r>
          </a:p>
        </p:txBody>
      </p:sp>
      <p:sp>
        <p:nvSpPr>
          <p:cNvPr id="471" name="Slide Number Placeholder 3"/>
          <p:cNvSpPr txBox="1"/>
          <p:nvPr>
            <p:ph type="sldNum" sz="quarter" idx="4294967295"/>
          </p:nvPr>
        </p:nvSpPr>
        <p:spPr>
          <a:xfrm>
            <a:off x="11172417" y="6414759"/>
            <a:ext cx="181378"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2" name="Picture 1" descr="Picture 1"/>
          <p:cNvPicPr>
            <a:picLocks noChangeAspect="1"/>
          </p:cNvPicPr>
          <p:nvPr/>
        </p:nvPicPr>
        <p:blipFill>
          <a:blip r:embed="rId2">
            <a:extLst/>
          </a:blip>
          <a:stretch>
            <a:fillRect/>
          </a:stretch>
        </p:blipFill>
        <p:spPr>
          <a:xfrm>
            <a:off x="96672" y="80187"/>
            <a:ext cx="641377" cy="10165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74" name="Title 1"/>
          <p:cNvSpPr txBox="1"/>
          <p:nvPr>
            <p:ph type="title"/>
          </p:nvPr>
        </p:nvSpPr>
        <p:spPr>
          <a:prstGeom prst="rect">
            <a:avLst/>
          </a:prstGeom>
        </p:spPr>
        <p:txBody>
          <a:bodyPr/>
          <a:lstStyle>
            <a:lvl1pPr>
              <a:lnSpc>
                <a:spcPct val="100000"/>
              </a:lnSpc>
              <a:defRPr b="1" u="sng">
                <a:latin typeface="Times New Roman"/>
                <a:ea typeface="Times New Roman"/>
                <a:cs typeface="Times New Roman"/>
                <a:sym typeface="Times New Roman"/>
              </a:defRPr>
            </a:lvl1pPr>
          </a:lstStyle>
          <a:p>
            <a:pPr/>
            <a:r>
              <a:t>CONCLUSION</a:t>
            </a:r>
          </a:p>
        </p:txBody>
      </p:sp>
      <p:sp>
        <p:nvSpPr>
          <p:cNvPr id="475" name="Content Placeholder 2"/>
          <p:cNvSpPr txBox="1"/>
          <p:nvPr>
            <p:ph type="body" idx="1"/>
          </p:nvPr>
        </p:nvSpPr>
        <p:spPr>
          <a:xfrm>
            <a:off x="482748" y="1813776"/>
            <a:ext cx="10515601" cy="4351339"/>
          </a:xfrm>
          <a:prstGeom prst="rect">
            <a:avLst/>
          </a:prstGeom>
        </p:spPr>
        <p:txBody>
          <a:bodyPr/>
          <a:lstStyle/>
          <a:p>
            <a:pPr marL="0" indent="0" algn="just" defTabSz="457200">
              <a:lnSpc>
                <a:spcPct val="100000"/>
              </a:lnSpc>
              <a:spcBef>
                <a:spcPts val="0"/>
              </a:spcBef>
              <a:buSzTx/>
              <a:buFontTx/>
              <a:buNone/>
              <a:defRPr sz="2700">
                <a:latin typeface="Times New Roman"/>
                <a:ea typeface="Times New Roman"/>
                <a:cs typeface="Times New Roman"/>
                <a:sym typeface="Times New Roman"/>
              </a:defRPr>
            </a:pPr>
            <a:r>
              <a:t>This study will examine the revolutionary potential of IoT in influencing the future of urban development, according to the research proposal. This study aims to add to the body of knowledge regarding smart city efforts and their integration with IoT technology by reviewing case studies and research articles, gaining knowledge from other scholars, and offering recommendations.</a:t>
            </a:r>
          </a:p>
          <a:p>
            <a:pPr marL="0" indent="0" algn="just" defTabSz="457200">
              <a:lnSpc>
                <a:spcPct val="100000"/>
              </a:lnSpc>
              <a:spcBef>
                <a:spcPts val="0"/>
              </a:spcBef>
              <a:buSzTx/>
              <a:buFontTx/>
              <a:buNone/>
              <a:defRPr sz="2700">
                <a:latin typeface="Times New Roman"/>
                <a:ea typeface="Times New Roman"/>
                <a:cs typeface="Times New Roman"/>
                <a:sym typeface="Times New Roman"/>
              </a:defRPr>
            </a:pPr>
            <a:r>
              <a:t>In this paper, we'll give an overview of the Internet of Things (IoT) in the context of smart cities and talk about how it can make a city smarter. We will acknowledge the drawbacks and dangers related to IoT adoption and deployment in smart cities and will work to identify viable solutions to it.</a:t>
            </a:r>
          </a:p>
        </p:txBody>
      </p:sp>
      <p:sp>
        <p:nvSpPr>
          <p:cNvPr id="476" name="Slide Number Placeholder 3"/>
          <p:cNvSpPr txBox="1"/>
          <p:nvPr>
            <p:ph type="sldNum" sz="quarter" idx="4294967295"/>
          </p:nvPr>
        </p:nvSpPr>
        <p:spPr>
          <a:xfrm>
            <a:off x="11172421" y="6414762"/>
            <a:ext cx="181379" cy="24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7" name="Picture 1" descr="Picture 1"/>
          <p:cNvPicPr>
            <a:picLocks noChangeAspect="1"/>
          </p:cNvPicPr>
          <p:nvPr/>
        </p:nvPicPr>
        <p:blipFill>
          <a:blip r:embed="rId2">
            <a:extLst/>
          </a:blip>
          <a:stretch>
            <a:fillRect/>
          </a:stretch>
        </p:blipFill>
        <p:spPr>
          <a:xfrm>
            <a:off x="96672" y="80187"/>
            <a:ext cx="641377" cy="10165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79" name="Title 1"/>
          <p:cNvSpPr txBox="1"/>
          <p:nvPr>
            <p:ph type="title"/>
          </p:nvPr>
        </p:nvSpPr>
        <p:spPr>
          <a:xfrm>
            <a:off x="838200" y="327025"/>
            <a:ext cx="10515600" cy="1325563"/>
          </a:xfrm>
          <a:prstGeom prst="rect">
            <a:avLst/>
          </a:prstGeom>
        </p:spPr>
        <p:txBody>
          <a:bodyPr/>
          <a:lstStyle>
            <a:lvl1pPr>
              <a:lnSpc>
                <a:spcPct val="100000"/>
              </a:lnSpc>
              <a:defRPr b="1" u="sng">
                <a:latin typeface="Times New Roman"/>
                <a:ea typeface="Times New Roman"/>
                <a:cs typeface="Times New Roman"/>
                <a:sym typeface="Times New Roman"/>
              </a:defRPr>
            </a:lvl1pPr>
          </a:lstStyle>
          <a:p>
            <a:pPr/>
            <a:r>
              <a:t>FUTURE SCOPE</a:t>
            </a:r>
          </a:p>
        </p:txBody>
      </p:sp>
      <p:sp>
        <p:nvSpPr>
          <p:cNvPr id="480" name="Content Placeholder 2"/>
          <p:cNvSpPr txBox="1"/>
          <p:nvPr>
            <p:ph type="body" idx="1"/>
          </p:nvPr>
        </p:nvSpPr>
        <p:spPr>
          <a:xfrm>
            <a:off x="351559" y="1590749"/>
            <a:ext cx="11488882" cy="5275375"/>
          </a:xfrm>
          <a:prstGeom prst="rect">
            <a:avLst/>
          </a:prstGeom>
        </p:spPr>
        <p:txBody>
          <a:bodyPr/>
          <a:lstStyle/>
          <a:p>
            <a:pPr marL="0" indent="0" algn="just" defTabSz="301752">
              <a:lnSpc>
                <a:spcPct val="100000"/>
              </a:lnSpc>
              <a:spcBef>
                <a:spcPts val="1300"/>
              </a:spcBef>
              <a:buSzTx/>
              <a:buFontTx/>
              <a:buNone/>
              <a:defRPr sz="2046">
                <a:latin typeface="Times New Roman"/>
                <a:ea typeface="Times New Roman"/>
                <a:cs typeface="Times New Roman"/>
                <a:sym typeface="Times New Roman"/>
              </a:defRPr>
            </a:pPr>
            <a:r>
              <a:t>The exploration of IoT's impact on urban development opens doors to a realm of ongoing research and implementation possibilities:</a:t>
            </a:r>
          </a:p>
          <a:p>
            <a:pPr marL="301752" indent="-209550" algn="just" defTabSz="301752">
              <a:lnSpc>
                <a:spcPct val="100000"/>
              </a:lnSpc>
              <a:spcBef>
                <a:spcPts val="0"/>
              </a:spcBef>
              <a:buClr>
                <a:srgbClr val="D1D5DB"/>
              </a:buClr>
              <a:buFont typeface="Times-Roman"/>
              <a:defRPr sz="2046">
                <a:latin typeface="Times New Roman"/>
                <a:ea typeface="Times New Roman"/>
                <a:cs typeface="Times New Roman"/>
                <a:sym typeface="Times New Roman"/>
              </a:defRPr>
            </a:pPr>
            <a:r>
              <a:rPr b="1"/>
              <a:t>	Advanced Connectivity:</a:t>
            </a:r>
            <a:r>
              <a:t> Further research can delve into next-generation communication technologies, enabling even more seamless interconnectivity between IoT devices in smart cities.</a:t>
            </a:r>
          </a:p>
          <a:p>
            <a:pPr marL="301752" indent="-209550" algn="just" defTabSz="301752">
              <a:lnSpc>
                <a:spcPct val="100000"/>
              </a:lnSpc>
              <a:spcBef>
                <a:spcPts val="0"/>
              </a:spcBef>
              <a:buClr>
                <a:srgbClr val="D1D5DB"/>
              </a:buClr>
              <a:buFont typeface="Times-Roman"/>
              <a:defRPr sz="2046">
                <a:latin typeface="Times New Roman"/>
                <a:ea typeface="Times New Roman"/>
                <a:cs typeface="Times New Roman"/>
                <a:sym typeface="Times New Roman"/>
              </a:defRPr>
            </a:pPr>
            <a:r>
              <a:rPr b="1"/>
              <a:t>	Data Analytics and AI:</a:t>
            </a:r>
            <a:r>
              <a:t> The integration of IoT-generated data with advanced analytics and artificial intelligence promises to refine urban planning, resource management, and predictive services.</a:t>
            </a:r>
          </a:p>
          <a:p>
            <a:pPr marL="301752" indent="-209550" algn="just" defTabSz="301752">
              <a:lnSpc>
                <a:spcPct val="100000"/>
              </a:lnSpc>
              <a:spcBef>
                <a:spcPts val="0"/>
              </a:spcBef>
              <a:buClr>
                <a:srgbClr val="D1D5DB"/>
              </a:buClr>
              <a:buFont typeface="Times-Roman"/>
              <a:defRPr sz="2046">
                <a:latin typeface="Times New Roman"/>
                <a:ea typeface="Times New Roman"/>
                <a:cs typeface="Times New Roman"/>
                <a:sym typeface="Times New Roman"/>
              </a:defRPr>
            </a:pPr>
            <a:r>
              <a:rPr b="1"/>
              <a:t>	Sustainability Innovations:</a:t>
            </a:r>
            <a:r>
              <a:t> Future studies can focus on innovative IoT-driven solutions for sustainable energy management, waste reduction, and ecological conservation in urban environments.</a:t>
            </a:r>
          </a:p>
          <a:p>
            <a:pPr marL="301752" indent="-209550" algn="just" defTabSz="301752">
              <a:lnSpc>
                <a:spcPct val="100000"/>
              </a:lnSpc>
              <a:spcBef>
                <a:spcPts val="0"/>
              </a:spcBef>
              <a:buClr>
                <a:srgbClr val="D1D5DB"/>
              </a:buClr>
              <a:buFont typeface="Times-Roman"/>
              <a:defRPr sz="2046">
                <a:latin typeface="Times New Roman"/>
                <a:ea typeface="Times New Roman"/>
                <a:cs typeface="Times New Roman"/>
                <a:sym typeface="Times New Roman"/>
              </a:defRPr>
            </a:pPr>
            <a:r>
              <a:rPr b="1"/>
              <a:t>	Smart Mobility:</a:t>
            </a:r>
            <a:r>
              <a:t> Exploring IoT's role in optimising transportation systems, enabling autonomous vehicles, and enhancing public transit can revolutionise urban mobility.</a:t>
            </a:r>
          </a:p>
          <a:p>
            <a:pPr marL="301752" indent="-209550" algn="just" defTabSz="301752">
              <a:lnSpc>
                <a:spcPct val="100000"/>
              </a:lnSpc>
              <a:spcBef>
                <a:spcPts val="0"/>
              </a:spcBef>
              <a:buClr>
                <a:srgbClr val="D1D5DB"/>
              </a:buClr>
              <a:buFont typeface="Times-Roman"/>
              <a:defRPr sz="2046">
                <a:latin typeface="Times New Roman"/>
                <a:ea typeface="Times New Roman"/>
                <a:cs typeface="Times New Roman"/>
                <a:sym typeface="Times New Roman"/>
              </a:defRPr>
            </a:pPr>
            <a:r>
              <a:rPr b="1"/>
              <a:t>	Citizen-Centric Design:</a:t>
            </a:r>
            <a:r>
              <a:t> Further research can delve into user-centric design principles to ensure IoT-driven solutions align with citizens' needs, preferences, and inclusivity.</a:t>
            </a:r>
          </a:p>
          <a:p>
            <a:pPr marL="0" indent="0" algn="just" defTabSz="301752">
              <a:lnSpc>
                <a:spcPct val="100000"/>
              </a:lnSpc>
              <a:spcBef>
                <a:spcPts val="0"/>
              </a:spcBef>
              <a:buSzTx/>
              <a:buFontTx/>
              <a:buNone/>
              <a:defRPr sz="2046">
                <a:latin typeface="Times New Roman"/>
                <a:ea typeface="Times New Roman"/>
                <a:cs typeface="Times New Roman"/>
                <a:sym typeface="Times New Roman"/>
              </a:defRPr>
            </a:pPr>
          </a:p>
          <a:p>
            <a:pPr marL="0" indent="0" algn="just" defTabSz="301752">
              <a:lnSpc>
                <a:spcPct val="100000"/>
              </a:lnSpc>
              <a:spcBef>
                <a:spcPts val="0"/>
              </a:spcBef>
              <a:buSzTx/>
              <a:buFontTx/>
              <a:buNone/>
              <a:defRPr sz="2046">
                <a:latin typeface="Times New Roman"/>
                <a:ea typeface="Times New Roman"/>
                <a:cs typeface="Times New Roman"/>
                <a:sym typeface="Times New Roman"/>
              </a:defRPr>
            </a:pPr>
            <a:r>
              <a:t>The future scope of IoT in urban development is extensive, promising continuous advancements that reshape urban landscapes, enhance citizen experiences and address evolving challenges in the pursuit of building smarter, more sustainable cities.</a:t>
            </a:r>
          </a:p>
          <a:p>
            <a:pPr marL="0" indent="0" algn="just" defTabSz="301752">
              <a:lnSpc>
                <a:spcPct val="100000"/>
              </a:lnSpc>
              <a:spcBef>
                <a:spcPts val="0"/>
              </a:spcBef>
              <a:buSzTx/>
              <a:buFontTx/>
              <a:buNone/>
              <a:defRPr sz="1056">
                <a:solidFill>
                  <a:srgbClr val="ACACBE"/>
                </a:solidFill>
                <a:latin typeface="Times New Roman"/>
                <a:ea typeface="Times New Roman"/>
                <a:cs typeface="Times New Roman"/>
                <a:sym typeface="Times New Roman"/>
              </a:defRPr>
            </a:pPr>
          </a:p>
        </p:txBody>
      </p:sp>
      <p:sp>
        <p:nvSpPr>
          <p:cNvPr id="481" name="Slide Number Placeholder 3"/>
          <p:cNvSpPr txBox="1"/>
          <p:nvPr>
            <p:ph type="sldNum" sz="quarter" idx="4294967295"/>
          </p:nvPr>
        </p:nvSpPr>
        <p:spPr>
          <a:xfrm>
            <a:off x="11172421" y="6414762"/>
            <a:ext cx="181379" cy="24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2" name="Picture 1" descr="Picture 1"/>
          <p:cNvPicPr>
            <a:picLocks noChangeAspect="1"/>
          </p:cNvPicPr>
          <p:nvPr/>
        </p:nvPicPr>
        <p:blipFill>
          <a:blip r:embed="rId2">
            <a:extLst/>
          </a:blip>
          <a:stretch>
            <a:fillRect/>
          </a:stretch>
        </p:blipFill>
        <p:spPr>
          <a:xfrm>
            <a:off x="96672" y="80187"/>
            <a:ext cx="641377" cy="10165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Calibri"/>
        <a:ea typeface="Calibri"/>
        <a:cs typeface="Calibri"/>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Calibri"/>
        <a:ea typeface="Calibri"/>
        <a:cs typeface="Calibri"/>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